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4"/>
  </p:notesMasterIdLst>
  <p:sldIdLst>
    <p:sldId id="264" r:id="rId2"/>
    <p:sldId id="263" r:id="rId3"/>
    <p:sldId id="267" r:id="rId4"/>
    <p:sldId id="266" r:id="rId5"/>
    <p:sldId id="260" r:id="rId6"/>
    <p:sldId id="268" r:id="rId7"/>
    <p:sldId id="261" r:id="rId8"/>
    <p:sldId id="277" r:id="rId9"/>
    <p:sldId id="275" r:id="rId10"/>
    <p:sldId id="259" r:id="rId11"/>
    <p:sldId id="262" r:id="rId12"/>
    <p:sldId id="257" r:id="rId13"/>
  </p:sldIdLst>
  <p:sldSz cx="9144000" cy="5143500" type="screen16x9"/>
  <p:notesSz cx="6858000" cy="2762250"/>
  <p:embeddedFontLst>
    <p:embeddedFont>
      <p:font typeface="Average" panose="020B0604020202020204" charset="0"/>
      <p:regular r:id="rId15"/>
    </p:embeddedFon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Helvetica Neue" panose="020B060402020202020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A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FABE36-6BBE-908D-8A42-35A220A86242}" v="17" dt="2018-12-10T06:00:41.805"/>
    <p1510:client id="{F56AF87C-2206-90A9-9B5C-02AB0D301DC6}" v="80" dt="2018-12-11T03:20:48.183"/>
    <p1510:client id="{B4A15B2C-4522-EF11-F446-DA82EEAD6B60}" v="218" dt="2018-12-10T23:49:36.976"/>
    <p1510:client id="{082FD264-F269-11EE-B516-0E1984D580F8}" v="97" dt="2018-12-10T21:46:29.829"/>
    <p1510:client id="{E70A3764-185E-D57E-415A-D02E79804337}" v="164" dt="2018-12-10T22:41:26.026"/>
    <p1510:client id="{46343D81-B4F7-C66B-D9A9-A8B75FBB2FCD}" v="174" dt="2018-12-10T23:45:44.236"/>
    <p1510:client id="{E7592366-2DCE-44E9-A993-92F4F90C75C9}" v="66" dt="2018-12-11T05:47:59.183"/>
    <p1510:client id="{5BB9636C-5B37-7D86-EE18-B01E12A14FF6}" v="38" dt="2018-12-10T23:07:03.667"/>
    <p1510:client id="{F7F89F6A-4232-A835-653E-934CE414B20D}" v="1" dt="2018-12-10T23:13:37.985"/>
    <p1510:client id="{5FAA717A-B25B-E05A-6EAC-0F9534D6E1DD}" v="31" dt="2018-12-11T00:43:48.893"/>
    <p1510:client id="{821EF0CB-B23C-092E-601C-212A2426D4C9}" v="37" dt="2018-12-10T23:47:07.547"/>
    <p1510:client id="{67050D5E-5666-F92D-FC94-46C908463A24}" v="351" dt="2018-12-11T00:36:28.817"/>
    <p1510:client id="{2673FF95-D0ED-8F8F-EDA5-15C32BEB70C8}" v="60" dt="2018-12-11T00:36:12.389"/>
    <p1510:client id="{695DE062-2915-4DA0-BC11-E0D767F75803}" v="130" dt="2018-12-11T00:56:17.874"/>
    <p1510:client id="{EE4F6C4B-8206-2972-FDE0-B412F8D10771}" v="353" dt="2018-12-11T01:34:42.467"/>
    <p1510:client id="{A3C9D5B6-31D5-4C9D-88CD-C0A246ACD653}" v="12" dt="2018-12-11T03:10:33.281"/>
    <p1510:client id="{44B06155-5919-BC37-90FA-897AD6979DB5}" v="13" dt="2018-12-11T03:25:32.108"/>
    <p1510:client id="{B6D975A4-0F49-329B-289B-36F2C68474B6}" v="10" dt="2018-12-11T03:42:01.695"/>
    <p1510:client id="{7F6D141F-3E88-F021-B550-F0F40A00E0CA}" v="3" dt="2018-12-11T04:31:43.181"/>
    <p1510:client id="{F242292D-FC11-353F-4318-E286E9681234}" v="15" dt="2018-12-11T05:11:03.810"/>
    <p1510:client id="{3266ED4F-E000-A0C3-8BF6-6760CEB64E85}" v="5" dt="2018-12-11T05:15:33.031"/>
    <p1510:client id="{109066A7-2CB3-71BE-8D21-AAD02626490D}" v="2" dt="2018-12-11T05:41:24.8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BENTON" userId="S::5005575921@student.csn.edu::eb6bdc08-e147-4645-bfa3-d4d8a63ca345" providerId="AD" clId="Web-{39FABE36-6BBE-908D-8A42-35A220A86242}"/>
    <pc:docChg chg="modSld">
      <pc:chgData name="MICHAEL BENTON" userId="S::5005575921@student.csn.edu::eb6bdc08-e147-4645-bfa3-d4d8a63ca345" providerId="AD" clId="Web-{39FABE36-6BBE-908D-8A42-35A220A86242}" dt="2018-12-10T06:00:41.789" v="16" actId="1076"/>
      <pc:docMkLst>
        <pc:docMk/>
      </pc:docMkLst>
      <pc:sldChg chg="modSp">
        <pc:chgData name="MICHAEL BENTON" userId="S::5005575921@student.csn.edu::eb6bdc08-e147-4645-bfa3-d4d8a63ca345" providerId="AD" clId="Web-{39FABE36-6BBE-908D-8A42-35A220A86242}" dt="2018-12-10T06:00:41.789" v="16" actId="1076"/>
        <pc:sldMkLst>
          <pc:docMk/>
          <pc:sldMk cId="0" sldId="261"/>
        </pc:sldMkLst>
        <pc:picChg chg="mod">
          <ac:chgData name="MICHAEL BENTON" userId="S::5005575921@student.csn.edu::eb6bdc08-e147-4645-bfa3-d4d8a63ca345" providerId="AD" clId="Web-{39FABE36-6BBE-908D-8A42-35A220A86242}" dt="2018-12-10T06:00:41.789" v="16" actId="1076"/>
          <ac:picMkLst>
            <pc:docMk/>
            <pc:sldMk cId="0" sldId="261"/>
            <ac:picMk id="5" creationId="{00D325F3-8981-48BA-B34A-BFF1F8CD4B3A}"/>
          </ac:picMkLst>
        </pc:picChg>
      </pc:sldChg>
      <pc:sldChg chg="modSp">
        <pc:chgData name="MICHAEL BENTON" userId="S::5005575921@student.csn.edu::eb6bdc08-e147-4645-bfa3-d4d8a63ca345" providerId="AD" clId="Web-{39FABE36-6BBE-908D-8A42-35A220A86242}" dt="2018-12-10T05:59:27.055" v="6" actId="1076"/>
        <pc:sldMkLst>
          <pc:docMk/>
          <pc:sldMk cId="4084406953" sldId="269"/>
        </pc:sldMkLst>
        <pc:picChg chg="mod">
          <ac:chgData name="MICHAEL BENTON" userId="S::5005575921@student.csn.edu::eb6bdc08-e147-4645-bfa3-d4d8a63ca345" providerId="AD" clId="Web-{39FABE36-6BBE-908D-8A42-35A220A86242}" dt="2018-12-10T05:59:27.055" v="6" actId="1076"/>
          <ac:picMkLst>
            <pc:docMk/>
            <pc:sldMk cId="4084406953" sldId="269"/>
            <ac:picMk id="4" creationId="{67555C40-7B34-4094-8630-84C6D64C3D2B}"/>
          </ac:picMkLst>
        </pc:picChg>
      </pc:sldChg>
    </pc:docChg>
  </pc:docChgLst>
  <pc:docChgLst>
    <pc:chgData name="JOSE DAVILA" userId="S::5001347671@student.csn.edu::7dbd44ff-260b-45c2-a4d2-b67b757691d0" providerId="AD" clId="Web-{A3C9D5B6-31D5-4C9D-88CD-C0A246ACD653}"/>
    <pc:docChg chg="modSld">
      <pc:chgData name="JOSE DAVILA" userId="S::5001347671@student.csn.edu::7dbd44ff-260b-45c2-a4d2-b67b757691d0" providerId="AD" clId="Web-{A3C9D5B6-31D5-4C9D-88CD-C0A246ACD653}" dt="2018-12-11T03:10:33.265" v="15" actId="1076"/>
      <pc:docMkLst>
        <pc:docMk/>
      </pc:docMkLst>
      <pc:sldChg chg="addSp delSp modSp">
        <pc:chgData name="JOSE DAVILA" userId="S::5001347671@student.csn.edu::7dbd44ff-260b-45c2-a4d2-b67b757691d0" providerId="AD" clId="Web-{A3C9D5B6-31D5-4C9D-88CD-C0A246ACD653}" dt="2018-12-11T03:10:33.265" v="15" actId="1076"/>
        <pc:sldMkLst>
          <pc:docMk/>
          <pc:sldMk cId="4084406953" sldId="269"/>
        </pc:sldMkLst>
        <pc:picChg chg="add del mod ord">
          <ac:chgData name="JOSE DAVILA" userId="S::5001347671@student.csn.edu::7dbd44ff-260b-45c2-a4d2-b67b757691d0" providerId="AD" clId="Web-{A3C9D5B6-31D5-4C9D-88CD-C0A246ACD653}" dt="2018-12-11T03:06:12.829" v="12"/>
          <ac:picMkLst>
            <pc:docMk/>
            <pc:sldMk cId="4084406953" sldId="269"/>
            <ac:picMk id="5" creationId="{A7F68129-6E12-4669-B4B5-87868AC7C2E4}"/>
          </ac:picMkLst>
        </pc:picChg>
        <pc:picChg chg="mod">
          <ac:chgData name="JOSE DAVILA" userId="S::5001347671@student.csn.edu::7dbd44ff-260b-45c2-a4d2-b67b757691d0" providerId="AD" clId="Web-{A3C9D5B6-31D5-4C9D-88CD-C0A246ACD653}" dt="2018-12-11T03:10:33.265" v="15" actId="1076"/>
          <ac:picMkLst>
            <pc:docMk/>
            <pc:sldMk cId="4084406953" sldId="269"/>
            <ac:picMk id="8" creationId="{AF983384-6BA3-4679-BF82-DFAF46E0D6AB}"/>
          </ac:picMkLst>
        </pc:picChg>
        <pc:picChg chg="mod ord">
          <ac:chgData name="JOSE DAVILA" userId="S::5001347671@student.csn.edu::7dbd44ff-260b-45c2-a4d2-b67b757691d0" providerId="AD" clId="Web-{A3C9D5B6-31D5-4C9D-88CD-C0A246ACD653}" dt="2018-12-11T03:05:53.688" v="6"/>
          <ac:picMkLst>
            <pc:docMk/>
            <pc:sldMk cId="4084406953" sldId="269"/>
            <ac:picMk id="14" creationId="{A3471CEF-3D96-4F1E-8B3E-67F984246D32}"/>
          </ac:picMkLst>
        </pc:picChg>
      </pc:sldChg>
    </pc:docChg>
  </pc:docChgLst>
  <pc:docChgLst>
    <pc:chgData name="ANTHONY RONCA" userId="648e82f4-1e9c-4f89-86bd-ee3759e8e52b" providerId="ADAL" clId="{5589DFEA-80E2-4D00-A8F0-4D1726C524D9}"/>
    <pc:docChg chg="undo redo custSel addSld delSld modSld sldOrd modMainMaster">
      <pc:chgData name="ANTHONY RONCA" userId="648e82f4-1e9c-4f89-86bd-ee3759e8e52b" providerId="ADAL" clId="{5589DFEA-80E2-4D00-A8F0-4D1726C524D9}" dt="2018-12-11T02:06:04.167" v="4105" actId="1076"/>
      <pc:docMkLst>
        <pc:docMk/>
      </pc:docMkLst>
      <pc:sldChg chg="addSp modSp ord">
        <pc:chgData name="ANTHONY RONCA" userId="648e82f4-1e9c-4f89-86bd-ee3759e8e52b" providerId="ADAL" clId="{5589DFEA-80E2-4D00-A8F0-4D1726C524D9}" dt="2018-12-11T00:47:08.854" v="3494" actId="207"/>
        <pc:sldMkLst>
          <pc:docMk/>
          <pc:sldMk cId="0" sldId="257"/>
        </pc:sldMkLst>
        <pc:spChg chg="mod">
          <ac:chgData name="ANTHONY RONCA" userId="648e82f4-1e9c-4f89-86bd-ee3759e8e52b" providerId="ADAL" clId="{5589DFEA-80E2-4D00-A8F0-4D1726C524D9}" dt="2018-12-11T00:45:45.759" v="3482" actId="207"/>
          <ac:spMkLst>
            <pc:docMk/>
            <pc:sldMk cId="0" sldId="257"/>
            <ac:spMk id="2" creationId="{9E077AFC-8CCE-4C91-9B58-6FF30101FC35}"/>
          </ac:spMkLst>
        </pc:spChg>
        <pc:spChg chg="mod ord">
          <ac:chgData name="ANTHONY RONCA" userId="648e82f4-1e9c-4f89-86bd-ee3759e8e52b" providerId="ADAL" clId="{5589DFEA-80E2-4D00-A8F0-4D1726C524D9}" dt="2018-12-11T00:45:29.165" v="3478" actId="1076"/>
          <ac:spMkLst>
            <pc:docMk/>
            <pc:sldMk cId="0" sldId="257"/>
            <ac:spMk id="4" creationId="{75A2C30B-EA72-4287-90E9-412DCD738DE0}"/>
          </ac:spMkLst>
        </pc:spChg>
        <pc:spChg chg="mod">
          <ac:chgData name="ANTHONY RONCA" userId="648e82f4-1e9c-4f89-86bd-ee3759e8e52b" providerId="ADAL" clId="{5589DFEA-80E2-4D00-A8F0-4D1726C524D9}" dt="2018-12-11T00:44:57.666" v="3474" actId="1076"/>
          <ac:spMkLst>
            <pc:docMk/>
            <pc:sldMk cId="0" sldId="257"/>
            <ac:spMk id="10" creationId="{16F206E5-2330-4545-BCE8-4FF3AFA9032B}"/>
          </ac:spMkLst>
        </pc:spChg>
        <pc:spChg chg="add mod ord">
          <ac:chgData name="ANTHONY RONCA" userId="648e82f4-1e9c-4f89-86bd-ee3759e8e52b" providerId="ADAL" clId="{5589DFEA-80E2-4D00-A8F0-4D1726C524D9}" dt="2018-12-11T00:45:41.347" v="3481" actId="167"/>
          <ac:spMkLst>
            <pc:docMk/>
            <pc:sldMk cId="0" sldId="257"/>
            <ac:spMk id="12" creationId="{2A4A3430-1830-4BF2-8B19-67B3671B7290}"/>
          </ac:spMkLst>
        </pc:spChg>
        <pc:spChg chg="mod">
          <ac:chgData name="ANTHONY RONCA" userId="648e82f4-1e9c-4f89-86bd-ee3759e8e52b" providerId="ADAL" clId="{5589DFEA-80E2-4D00-A8F0-4D1726C524D9}" dt="2018-12-11T00:47:08.854" v="3494" actId="207"/>
          <ac:spMkLst>
            <pc:docMk/>
            <pc:sldMk cId="0" sldId="257"/>
            <ac:spMk id="13" creationId="{79A83673-8B4D-4337-971C-802DCB8E34BE}"/>
          </ac:spMkLst>
        </pc:spChg>
        <pc:spChg chg="add mod ord">
          <ac:chgData name="ANTHONY RONCA" userId="648e82f4-1e9c-4f89-86bd-ee3759e8e52b" providerId="ADAL" clId="{5589DFEA-80E2-4D00-A8F0-4D1726C524D9}" dt="2018-12-11T00:46:35.447" v="3486" actId="167"/>
          <ac:spMkLst>
            <pc:docMk/>
            <pc:sldMk cId="0" sldId="257"/>
            <ac:spMk id="14" creationId="{1B1E9C67-C76A-48EA-B2C2-3E646D13D975}"/>
          </ac:spMkLst>
        </pc:spChg>
        <pc:spChg chg="add mod ord">
          <ac:chgData name="ANTHONY RONCA" userId="648e82f4-1e9c-4f89-86bd-ee3759e8e52b" providerId="ADAL" clId="{5589DFEA-80E2-4D00-A8F0-4D1726C524D9}" dt="2018-12-11T00:47:05.219" v="3493" actId="167"/>
          <ac:spMkLst>
            <pc:docMk/>
            <pc:sldMk cId="0" sldId="257"/>
            <ac:spMk id="15" creationId="{8A8F71DA-E078-4BC0-AA5E-66BCF45F2010}"/>
          </ac:spMkLst>
        </pc:spChg>
        <pc:spChg chg="mod">
          <ac:chgData name="ANTHONY RONCA" userId="648e82f4-1e9c-4f89-86bd-ee3759e8e52b" providerId="ADAL" clId="{5589DFEA-80E2-4D00-A8F0-4D1726C524D9}" dt="2018-12-11T00:46:40.968" v="3488" actId="1076"/>
          <ac:spMkLst>
            <pc:docMk/>
            <pc:sldMk cId="0" sldId="257"/>
            <ac:spMk id="16" creationId="{BD790264-285E-4780-9FCC-422CAC2BD4C9}"/>
          </ac:spMkLst>
        </pc:spChg>
        <pc:spChg chg="mod">
          <ac:chgData name="ANTHONY RONCA" userId="648e82f4-1e9c-4f89-86bd-ee3759e8e52b" providerId="ADAL" clId="{5589DFEA-80E2-4D00-A8F0-4D1726C524D9}" dt="2018-12-09T06:17:22.103" v="1943" actId="20577"/>
          <ac:spMkLst>
            <pc:docMk/>
            <pc:sldMk cId="0" sldId="257"/>
            <ac:spMk id="65" creationId="{00000000-0000-0000-0000-000000000000}"/>
          </ac:spMkLst>
        </pc:spChg>
        <pc:picChg chg="mod">
          <ac:chgData name="ANTHONY RONCA" userId="648e82f4-1e9c-4f89-86bd-ee3759e8e52b" providerId="ADAL" clId="{5589DFEA-80E2-4D00-A8F0-4D1726C524D9}" dt="2018-12-11T00:45:21.601" v="3477" actId="14100"/>
          <ac:picMkLst>
            <pc:docMk/>
            <pc:sldMk cId="0" sldId="257"/>
            <ac:picMk id="6" creationId="{B427B2B3-17D8-4DD5-8163-86192482E306}"/>
          </ac:picMkLst>
        </pc:picChg>
        <pc:picChg chg="mod">
          <ac:chgData name="ANTHONY RONCA" userId="648e82f4-1e9c-4f89-86bd-ee3759e8e52b" providerId="ADAL" clId="{5589DFEA-80E2-4D00-A8F0-4D1726C524D9}" dt="2018-12-11T00:46:51.110" v="3490" actId="14100"/>
          <ac:picMkLst>
            <pc:docMk/>
            <pc:sldMk cId="0" sldId="257"/>
            <ac:picMk id="11" creationId="{CD7ECFCE-78DE-4F1C-ACC6-AC0EAE969ACA}"/>
          </ac:picMkLst>
        </pc:picChg>
      </pc:sldChg>
      <pc:sldChg chg="modSp ord modAnim">
        <pc:chgData name="ANTHONY RONCA" userId="648e82f4-1e9c-4f89-86bd-ee3759e8e52b" providerId="ADAL" clId="{5589DFEA-80E2-4D00-A8F0-4D1726C524D9}" dt="2018-12-11T01:50:41.083" v="3911" actId="1076"/>
        <pc:sldMkLst>
          <pc:docMk/>
          <pc:sldMk cId="0" sldId="259"/>
        </pc:sldMkLst>
        <pc:spChg chg="mod">
          <ac:chgData name="ANTHONY RONCA" userId="648e82f4-1e9c-4f89-86bd-ee3759e8e52b" providerId="ADAL" clId="{5589DFEA-80E2-4D00-A8F0-4D1726C524D9}" dt="2018-12-11T01:50:12.072" v="3910" actId="1076"/>
          <ac:spMkLst>
            <pc:docMk/>
            <pc:sldMk cId="0" sldId="259"/>
            <ac:spMk id="2" creationId="{82ACE122-C23C-4865-943A-B6CD9835FC84}"/>
          </ac:spMkLst>
        </pc:spChg>
      </pc:sldChg>
      <pc:sldChg chg="delSp modSp ord setBg">
        <pc:chgData name="ANTHONY RONCA" userId="648e82f4-1e9c-4f89-86bd-ee3759e8e52b" providerId="ADAL" clId="{5589DFEA-80E2-4D00-A8F0-4D1726C524D9}" dt="2018-12-11T01:48:38.674" v="3902" actId="1076"/>
        <pc:sldMkLst>
          <pc:docMk/>
          <pc:sldMk cId="0" sldId="260"/>
        </pc:sldMkLst>
        <pc:spChg chg="mod">
          <ac:chgData name="ANTHONY RONCA" userId="648e82f4-1e9c-4f89-86bd-ee3759e8e52b" providerId="ADAL" clId="{5589DFEA-80E2-4D00-A8F0-4D1726C524D9}" dt="2018-12-11T01:40:41.651" v="3595" actId="114"/>
          <ac:spMkLst>
            <pc:docMk/>
            <pc:sldMk cId="0" sldId="260"/>
            <ac:spMk id="4" creationId="{09B225CF-5D6B-4745-A6DB-47C9F58CBF3F}"/>
          </ac:spMkLst>
        </pc:spChg>
        <pc:spChg chg="mod">
          <ac:chgData name="ANTHONY RONCA" userId="648e82f4-1e9c-4f89-86bd-ee3759e8e52b" providerId="ADAL" clId="{5589DFEA-80E2-4D00-A8F0-4D1726C524D9}" dt="2018-12-11T01:40:44.580" v="3596" actId="114"/>
          <ac:spMkLst>
            <pc:docMk/>
            <pc:sldMk cId="0" sldId="260"/>
            <ac:spMk id="6" creationId="{BB57210E-BBEA-45B5-AC40-14673B231C3F}"/>
          </ac:spMkLst>
        </pc:spChg>
        <pc:spChg chg="mod">
          <ac:chgData name="ANTHONY RONCA" userId="648e82f4-1e9c-4f89-86bd-ee3759e8e52b" providerId="ADAL" clId="{5589DFEA-80E2-4D00-A8F0-4D1726C524D9}" dt="2018-12-11T01:40:46.744" v="3597" actId="114"/>
          <ac:spMkLst>
            <pc:docMk/>
            <pc:sldMk cId="0" sldId="260"/>
            <ac:spMk id="10" creationId="{1E3AA952-9B0B-41B5-AF8E-C5522AB4376F}"/>
          </ac:spMkLst>
        </pc:spChg>
        <pc:spChg chg="mod">
          <ac:chgData name="ANTHONY RONCA" userId="648e82f4-1e9c-4f89-86bd-ee3759e8e52b" providerId="ADAL" clId="{5589DFEA-80E2-4D00-A8F0-4D1726C524D9}" dt="2018-12-11T01:37:51.195" v="3533" actId="207"/>
          <ac:spMkLst>
            <pc:docMk/>
            <pc:sldMk cId="0" sldId="260"/>
            <ac:spMk id="83" creationId="{00000000-0000-0000-0000-000000000000}"/>
          </ac:spMkLst>
        </pc:spChg>
        <pc:spChg chg="mod">
          <ac:chgData name="ANTHONY RONCA" userId="648e82f4-1e9c-4f89-86bd-ee3759e8e52b" providerId="ADAL" clId="{5589DFEA-80E2-4D00-A8F0-4D1726C524D9}" dt="2018-12-11T01:40:48.440" v="3598" actId="114"/>
          <ac:spMkLst>
            <pc:docMk/>
            <pc:sldMk cId="0" sldId="260"/>
            <ac:spMk id="84" creationId="{00000000-0000-0000-0000-000000000000}"/>
          </ac:spMkLst>
        </pc:spChg>
        <pc:picChg chg="del mod">
          <ac:chgData name="ANTHONY RONCA" userId="648e82f4-1e9c-4f89-86bd-ee3759e8e52b" providerId="ADAL" clId="{5589DFEA-80E2-4D00-A8F0-4D1726C524D9}" dt="2018-12-11T01:37:00.694" v="3498" actId="478"/>
          <ac:picMkLst>
            <pc:docMk/>
            <pc:sldMk cId="0" sldId="260"/>
            <ac:picMk id="9" creationId="{96E25956-CC8D-4262-930C-ABAB331F91F4}"/>
          </ac:picMkLst>
        </pc:picChg>
      </pc:sldChg>
      <pc:sldChg chg="addSp delSp modSp">
        <pc:chgData name="ANTHONY RONCA" userId="648e82f4-1e9c-4f89-86bd-ee3759e8e52b" providerId="ADAL" clId="{5589DFEA-80E2-4D00-A8F0-4D1726C524D9}" dt="2018-12-09T07:04:11.283" v="2342" actId="20577"/>
        <pc:sldMkLst>
          <pc:docMk/>
          <pc:sldMk cId="0" sldId="261"/>
        </pc:sldMkLst>
        <pc:spChg chg="add mod">
          <ac:chgData name="ANTHONY RONCA" userId="648e82f4-1e9c-4f89-86bd-ee3759e8e52b" providerId="ADAL" clId="{5589DFEA-80E2-4D00-A8F0-4D1726C524D9}" dt="2018-12-09T07:04:11.283" v="2342" actId="20577"/>
          <ac:spMkLst>
            <pc:docMk/>
            <pc:sldMk cId="0" sldId="261"/>
            <ac:spMk id="3" creationId="{E8B6384D-5EF8-4783-A830-9C522F71EBE8}"/>
          </ac:spMkLst>
        </pc:spChg>
        <pc:spChg chg="mod">
          <ac:chgData name="ANTHONY RONCA" userId="648e82f4-1e9c-4f89-86bd-ee3759e8e52b" providerId="ADAL" clId="{5589DFEA-80E2-4D00-A8F0-4D1726C524D9}" dt="2018-12-09T06:51:26.328" v="2047" actId="1076"/>
          <ac:spMkLst>
            <pc:docMk/>
            <pc:sldMk cId="0" sldId="261"/>
            <ac:spMk id="89" creationId="{00000000-0000-0000-0000-000000000000}"/>
          </ac:spMkLst>
        </pc:spChg>
        <pc:spChg chg="del mod">
          <ac:chgData name="ANTHONY RONCA" userId="648e82f4-1e9c-4f89-86bd-ee3759e8e52b" providerId="ADAL" clId="{5589DFEA-80E2-4D00-A8F0-4D1726C524D9}" dt="2018-12-09T06:51:18.567" v="2045" actId="478"/>
          <ac:spMkLst>
            <pc:docMk/>
            <pc:sldMk cId="0" sldId="261"/>
            <ac:spMk id="90" creationId="{00000000-0000-0000-0000-000000000000}"/>
          </ac:spMkLst>
        </pc:spChg>
        <pc:picChg chg="add mod">
          <ac:chgData name="ANTHONY RONCA" userId="648e82f4-1e9c-4f89-86bd-ee3759e8e52b" providerId="ADAL" clId="{5589DFEA-80E2-4D00-A8F0-4D1726C524D9}" dt="2018-12-09T07:02:57.853" v="2257" actId="1076"/>
          <ac:picMkLst>
            <pc:docMk/>
            <pc:sldMk cId="0" sldId="261"/>
            <ac:picMk id="5" creationId="{00D325F3-8981-48BA-B34A-BFF1F8CD4B3A}"/>
          </ac:picMkLst>
        </pc:picChg>
      </pc:sldChg>
      <pc:sldChg chg="addSp delSp modSp setBg modNotesTx">
        <pc:chgData name="ANTHONY RONCA" userId="648e82f4-1e9c-4f89-86bd-ee3759e8e52b" providerId="ADAL" clId="{5589DFEA-80E2-4D00-A8F0-4D1726C524D9}" dt="2018-12-10T23:25:53.018" v="3331" actId="207"/>
        <pc:sldMkLst>
          <pc:docMk/>
          <pc:sldMk cId="235231629" sldId="263"/>
        </pc:sldMkLst>
        <pc:spChg chg="add mod ord">
          <ac:chgData name="ANTHONY RONCA" userId="648e82f4-1e9c-4f89-86bd-ee3759e8e52b" providerId="ADAL" clId="{5589DFEA-80E2-4D00-A8F0-4D1726C524D9}" dt="2018-12-09T05:06:00.789" v="749" actId="207"/>
          <ac:spMkLst>
            <pc:docMk/>
            <pc:sldMk cId="235231629" sldId="263"/>
            <ac:spMk id="4" creationId="{056F89BD-3037-494F-AFB6-083C7F7B99FA}"/>
          </ac:spMkLst>
        </pc:spChg>
        <pc:spChg chg="add mod">
          <ac:chgData name="ANTHONY RONCA" userId="648e82f4-1e9c-4f89-86bd-ee3759e8e52b" providerId="ADAL" clId="{5589DFEA-80E2-4D00-A8F0-4D1726C524D9}" dt="2018-12-10T20:24:16.696" v="3054" actId="14100"/>
          <ac:spMkLst>
            <pc:docMk/>
            <pc:sldMk cId="235231629" sldId="263"/>
            <ac:spMk id="6" creationId="{0A4A67A7-23BF-405A-95E0-927FEFBB84EE}"/>
          </ac:spMkLst>
        </pc:spChg>
        <pc:spChg chg="add mod">
          <ac:chgData name="ANTHONY RONCA" userId="648e82f4-1e9c-4f89-86bd-ee3759e8e52b" providerId="ADAL" clId="{5589DFEA-80E2-4D00-A8F0-4D1726C524D9}" dt="2018-12-10T20:18:23.656" v="2786" actId="1076"/>
          <ac:spMkLst>
            <pc:docMk/>
            <pc:sldMk cId="235231629" sldId="263"/>
            <ac:spMk id="7" creationId="{B0B8C66F-DFB6-4553-9F15-43A0BC273D17}"/>
          </ac:spMkLst>
        </pc:spChg>
        <pc:spChg chg="add mod">
          <ac:chgData name="ANTHONY RONCA" userId="648e82f4-1e9c-4f89-86bd-ee3759e8e52b" providerId="ADAL" clId="{5589DFEA-80E2-4D00-A8F0-4D1726C524D9}" dt="2018-12-10T20:25:33.634" v="3141" actId="6549"/>
          <ac:spMkLst>
            <pc:docMk/>
            <pc:sldMk cId="235231629" sldId="263"/>
            <ac:spMk id="8" creationId="{462DFAD7-1692-4CBB-8920-1D1129C41BCC}"/>
          </ac:spMkLst>
        </pc:spChg>
        <pc:spChg chg="add mod">
          <ac:chgData name="ANTHONY RONCA" userId="648e82f4-1e9c-4f89-86bd-ee3759e8e52b" providerId="ADAL" clId="{5589DFEA-80E2-4D00-A8F0-4D1726C524D9}" dt="2018-12-10T20:20:51.135" v="2828" actId="20577"/>
          <ac:spMkLst>
            <pc:docMk/>
            <pc:sldMk cId="235231629" sldId="263"/>
            <ac:spMk id="9" creationId="{A1846570-0DC8-46B2-B264-5C192FD9DA88}"/>
          </ac:spMkLst>
        </pc:spChg>
        <pc:spChg chg="add mod">
          <ac:chgData name="ANTHONY RONCA" userId="648e82f4-1e9c-4f89-86bd-ee3759e8e52b" providerId="ADAL" clId="{5589DFEA-80E2-4D00-A8F0-4D1726C524D9}" dt="2018-12-10T20:23:22.078" v="3052" actId="20577"/>
          <ac:spMkLst>
            <pc:docMk/>
            <pc:sldMk cId="235231629" sldId="263"/>
            <ac:spMk id="10" creationId="{A24B5937-3459-4350-A535-6B49DF7BD538}"/>
          </ac:spMkLst>
        </pc:spChg>
        <pc:spChg chg="mod">
          <ac:chgData name="ANTHONY RONCA" userId="648e82f4-1e9c-4f89-86bd-ee3759e8e52b" providerId="ADAL" clId="{5589DFEA-80E2-4D00-A8F0-4D1726C524D9}" dt="2018-12-10T23:25:53.018" v="3331" actId="207"/>
          <ac:spMkLst>
            <pc:docMk/>
            <pc:sldMk cId="235231629" sldId="263"/>
            <ac:spMk id="84" creationId="{00000000-0000-0000-0000-000000000000}"/>
          </ac:spMkLst>
        </pc:spChg>
        <pc:picChg chg="add del mod">
          <ac:chgData name="ANTHONY RONCA" userId="648e82f4-1e9c-4f89-86bd-ee3759e8e52b" providerId="ADAL" clId="{5589DFEA-80E2-4D00-A8F0-4D1726C524D9}" dt="2018-12-09T04:06:00.037" v="293" actId="478"/>
          <ac:picMkLst>
            <pc:docMk/>
            <pc:sldMk cId="235231629" sldId="263"/>
            <ac:picMk id="3" creationId="{1CFF08F3-C425-4DD1-82E5-0F93B5459786}"/>
          </ac:picMkLst>
        </pc:picChg>
        <pc:picChg chg="add mod">
          <ac:chgData name="ANTHONY RONCA" userId="648e82f4-1e9c-4f89-86bd-ee3759e8e52b" providerId="ADAL" clId="{5589DFEA-80E2-4D00-A8F0-4D1726C524D9}" dt="2018-12-10T20:18:27.066" v="2787" actId="1076"/>
          <ac:picMkLst>
            <pc:docMk/>
            <pc:sldMk cId="235231629" sldId="263"/>
            <ac:picMk id="11" creationId="{509D273B-3A57-4BB1-BEDF-FC12D6DC7C14}"/>
          </ac:picMkLst>
        </pc:picChg>
        <pc:picChg chg="add mod">
          <ac:chgData name="ANTHONY RONCA" userId="648e82f4-1e9c-4f89-86bd-ee3759e8e52b" providerId="ADAL" clId="{5589DFEA-80E2-4D00-A8F0-4D1726C524D9}" dt="2018-12-10T20:19:32.812" v="2791" actId="1076"/>
          <ac:picMkLst>
            <pc:docMk/>
            <pc:sldMk cId="235231629" sldId="263"/>
            <ac:picMk id="13" creationId="{FAD7C831-2394-4906-AA1A-B4C769EB8B61}"/>
          </ac:picMkLst>
        </pc:picChg>
        <pc:picChg chg="del mod ord">
          <ac:chgData name="ANTHONY RONCA" userId="648e82f4-1e9c-4f89-86bd-ee3759e8e52b" providerId="ADAL" clId="{5589DFEA-80E2-4D00-A8F0-4D1726C524D9}" dt="2018-12-10T23:09:55.141" v="3217" actId="478"/>
          <ac:picMkLst>
            <pc:docMk/>
            <pc:sldMk cId="235231629" sldId="263"/>
            <ac:picMk id="14" creationId="{28113F25-6EC2-4EFA-929B-C572ACB2E327}"/>
          </ac:picMkLst>
        </pc:picChg>
        <pc:picChg chg="add mod">
          <ac:chgData name="ANTHONY RONCA" userId="648e82f4-1e9c-4f89-86bd-ee3759e8e52b" providerId="ADAL" clId="{5589DFEA-80E2-4D00-A8F0-4D1726C524D9}" dt="2018-12-10T20:19:37.648" v="2792" actId="1076"/>
          <ac:picMkLst>
            <pc:docMk/>
            <pc:sldMk cId="235231629" sldId="263"/>
            <ac:picMk id="15" creationId="{DDDD8565-6E4B-42D3-B5F8-F70399AC834D}"/>
          </ac:picMkLst>
        </pc:picChg>
        <pc:picChg chg="add mod">
          <ac:chgData name="ANTHONY RONCA" userId="648e82f4-1e9c-4f89-86bd-ee3759e8e52b" providerId="ADAL" clId="{5589DFEA-80E2-4D00-A8F0-4D1726C524D9}" dt="2018-12-09T05:06:04.409" v="750" actId="1076"/>
          <ac:picMkLst>
            <pc:docMk/>
            <pc:sldMk cId="235231629" sldId="263"/>
            <ac:picMk id="17" creationId="{C2783F74-3869-42C0-B9C5-1925079B94C8}"/>
          </ac:picMkLst>
        </pc:picChg>
      </pc:sldChg>
      <pc:sldChg chg="addSp delSp modSp add">
        <pc:chgData name="ANTHONY RONCA" userId="648e82f4-1e9c-4f89-86bd-ee3759e8e52b" providerId="ADAL" clId="{5589DFEA-80E2-4D00-A8F0-4D1726C524D9}" dt="2018-12-10T20:15:56.179" v="2783" actId="207"/>
        <pc:sldMkLst>
          <pc:docMk/>
          <pc:sldMk cId="4189587596" sldId="264"/>
        </pc:sldMkLst>
        <pc:spChg chg="del mod">
          <ac:chgData name="ANTHONY RONCA" userId="648e82f4-1e9c-4f89-86bd-ee3759e8e52b" providerId="ADAL" clId="{5589DFEA-80E2-4D00-A8F0-4D1726C524D9}" dt="2018-12-09T05:29:43.642" v="1455" actId="478"/>
          <ac:spMkLst>
            <pc:docMk/>
            <pc:sldMk cId="4189587596" sldId="264"/>
            <ac:spMk id="3" creationId="{00000000-0000-0000-0000-000000000000}"/>
          </ac:spMkLst>
        </pc:spChg>
        <pc:spChg chg="add del mod">
          <ac:chgData name="ANTHONY RONCA" userId="648e82f4-1e9c-4f89-86bd-ee3759e8e52b" providerId="ADAL" clId="{5589DFEA-80E2-4D00-A8F0-4D1726C524D9}" dt="2018-12-10T20:03:32.377" v="2493" actId="478"/>
          <ac:spMkLst>
            <pc:docMk/>
            <pc:sldMk cId="4189587596" sldId="264"/>
            <ac:spMk id="6" creationId="{00000000-0000-0000-0000-000000000000}"/>
          </ac:spMkLst>
        </pc:spChg>
        <pc:spChg chg="add mod ord">
          <ac:chgData name="ANTHONY RONCA" userId="648e82f4-1e9c-4f89-86bd-ee3759e8e52b" providerId="ADAL" clId="{5589DFEA-80E2-4D00-A8F0-4D1726C524D9}" dt="2018-12-10T20:14:03.651" v="2757" actId="1076"/>
          <ac:spMkLst>
            <pc:docMk/>
            <pc:sldMk cId="4189587596" sldId="264"/>
            <ac:spMk id="8" creationId="{8C04D846-BD2B-466D-B6D8-C9292859E696}"/>
          </ac:spMkLst>
        </pc:spChg>
        <pc:spChg chg="add del">
          <ac:chgData name="ANTHONY RONCA" userId="648e82f4-1e9c-4f89-86bd-ee3759e8e52b" providerId="ADAL" clId="{5589DFEA-80E2-4D00-A8F0-4D1726C524D9}" dt="2018-12-10T20:04:30.381" v="2509" actId="207"/>
          <ac:spMkLst>
            <pc:docMk/>
            <pc:sldMk cId="4189587596" sldId="264"/>
            <ac:spMk id="9" creationId="{4C21EEDF-659D-465A-B7D7-38F921FEEE00}"/>
          </ac:spMkLst>
        </pc:spChg>
        <pc:spChg chg="add mod">
          <ac:chgData name="ANTHONY RONCA" userId="648e82f4-1e9c-4f89-86bd-ee3759e8e52b" providerId="ADAL" clId="{5589DFEA-80E2-4D00-A8F0-4D1726C524D9}" dt="2018-12-10T20:15:56.179" v="2783" actId="207"/>
          <ac:spMkLst>
            <pc:docMk/>
            <pc:sldMk cId="4189587596" sldId="264"/>
            <ac:spMk id="10" creationId="{8D5BA3A1-C8AC-4497-B4C6-9E3535F5FFCA}"/>
          </ac:spMkLst>
        </pc:spChg>
        <pc:spChg chg="add mod">
          <ac:chgData name="ANTHONY RONCA" userId="648e82f4-1e9c-4f89-86bd-ee3759e8e52b" providerId="ADAL" clId="{5589DFEA-80E2-4D00-A8F0-4D1726C524D9}" dt="2018-12-10T20:14:05.847" v="2758" actId="1076"/>
          <ac:spMkLst>
            <pc:docMk/>
            <pc:sldMk cId="4189587596" sldId="264"/>
            <ac:spMk id="11" creationId="{6B31DF2E-8141-4CE3-90B2-BC5829774C1E}"/>
          </ac:spMkLst>
        </pc:spChg>
        <pc:picChg chg="del mod">
          <ac:chgData name="ANTHONY RONCA" userId="648e82f4-1e9c-4f89-86bd-ee3759e8e52b" providerId="ADAL" clId="{5589DFEA-80E2-4D00-A8F0-4D1726C524D9}" dt="2018-12-10T20:03:30.769" v="2492" actId="478"/>
          <ac:picMkLst>
            <pc:docMk/>
            <pc:sldMk cId="4189587596" sldId="264"/>
            <ac:picMk id="2" creationId="{00000000-0000-0000-0000-000000000000}"/>
          </ac:picMkLst>
        </pc:picChg>
        <pc:picChg chg="del">
          <ac:chgData name="ANTHONY RONCA" userId="648e82f4-1e9c-4f89-86bd-ee3759e8e52b" providerId="ADAL" clId="{5589DFEA-80E2-4D00-A8F0-4D1726C524D9}" dt="2018-12-09T05:29:47.443" v="1457" actId="478"/>
          <ac:picMkLst>
            <pc:docMk/>
            <pc:sldMk cId="4189587596" sldId="264"/>
            <ac:picMk id="5" creationId="{00000000-0000-0000-0000-000000000000}"/>
          </ac:picMkLst>
        </pc:picChg>
        <pc:picChg chg="add mod">
          <ac:chgData name="ANTHONY RONCA" userId="648e82f4-1e9c-4f89-86bd-ee3759e8e52b" providerId="ADAL" clId="{5589DFEA-80E2-4D00-A8F0-4D1726C524D9}" dt="2018-12-10T20:13:56.160" v="2755" actId="14100"/>
          <ac:picMkLst>
            <pc:docMk/>
            <pc:sldMk cId="4189587596" sldId="264"/>
            <ac:picMk id="5" creationId="{582EDEE8-4005-4AC8-85AD-4A35151AE1B0}"/>
          </ac:picMkLst>
        </pc:picChg>
        <pc:picChg chg="add mod">
          <ac:chgData name="ANTHONY RONCA" userId="648e82f4-1e9c-4f89-86bd-ee3759e8e52b" providerId="ADAL" clId="{5589DFEA-80E2-4D00-A8F0-4D1726C524D9}" dt="2018-12-10T20:14:00.817" v="2756" actId="1076"/>
          <ac:picMkLst>
            <pc:docMk/>
            <pc:sldMk cId="4189587596" sldId="264"/>
            <ac:picMk id="7" creationId="{094DF886-5864-4A4D-A30A-5C734383A99A}"/>
          </ac:picMkLst>
        </pc:picChg>
      </pc:sldChg>
      <pc:sldChg chg="add ord">
        <pc:chgData name="ANTHONY RONCA" userId="648e82f4-1e9c-4f89-86bd-ee3759e8e52b" providerId="ADAL" clId="{5589DFEA-80E2-4D00-A8F0-4D1726C524D9}" dt="2018-12-09T06:16:59.040" v="1937" actId="27614"/>
        <pc:sldMkLst>
          <pc:docMk/>
          <pc:sldMk cId="2558820051" sldId="265"/>
        </pc:sldMkLst>
      </pc:sldChg>
      <pc:sldChg chg="addSp modSp add ord">
        <pc:chgData name="ANTHONY RONCA" userId="648e82f4-1e9c-4f89-86bd-ee3759e8e52b" providerId="ADAL" clId="{5589DFEA-80E2-4D00-A8F0-4D1726C524D9}" dt="2018-12-10T23:22:22.836" v="3299" actId="1076"/>
        <pc:sldMkLst>
          <pc:docMk/>
          <pc:sldMk cId="1297944359" sldId="266"/>
        </pc:sldMkLst>
        <pc:spChg chg="add mod ord">
          <ac:chgData name="ANTHONY RONCA" userId="648e82f4-1e9c-4f89-86bd-ee3759e8e52b" providerId="ADAL" clId="{5589DFEA-80E2-4D00-A8F0-4D1726C524D9}" dt="2018-12-09T06:05:13.910" v="1528" actId="207"/>
          <ac:spMkLst>
            <pc:docMk/>
            <pc:sldMk cId="1297944359" sldId="266"/>
            <ac:spMk id="4" creationId="{5DDF7723-530C-4BFB-BE84-1AA39723354C}"/>
          </ac:spMkLst>
        </pc:spChg>
        <pc:spChg chg="add mod">
          <ac:chgData name="ANTHONY RONCA" userId="648e82f4-1e9c-4f89-86bd-ee3759e8e52b" providerId="ADAL" clId="{5589DFEA-80E2-4D00-A8F0-4D1726C524D9}" dt="2018-12-10T23:22:19.080" v="3298" actId="207"/>
          <ac:spMkLst>
            <pc:docMk/>
            <pc:sldMk cId="1297944359" sldId="266"/>
            <ac:spMk id="5" creationId="{DDBBF511-0286-469A-9CA1-A6009F9B1F95}"/>
          </ac:spMkLst>
        </pc:spChg>
        <pc:spChg chg="add mod">
          <ac:chgData name="ANTHONY RONCA" userId="648e82f4-1e9c-4f89-86bd-ee3759e8e52b" providerId="ADAL" clId="{5589DFEA-80E2-4D00-A8F0-4D1726C524D9}" dt="2018-12-10T23:22:22.836" v="3299" actId="1076"/>
          <ac:spMkLst>
            <pc:docMk/>
            <pc:sldMk cId="1297944359" sldId="266"/>
            <ac:spMk id="6" creationId="{9C38F9C0-9C20-4266-B0B0-ACF80CF2AD7F}"/>
          </ac:spMkLst>
        </pc:spChg>
        <pc:picChg chg="mod">
          <ac:chgData name="ANTHONY RONCA" userId="648e82f4-1e9c-4f89-86bd-ee3759e8e52b" providerId="ADAL" clId="{5589DFEA-80E2-4D00-A8F0-4D1726C524D9}" dt="2018-12-09T06:58:05.771" v="2173" actId="1076"/>
          <ac:picMkLst>
            <pc:docMk/>
            <pc:sldMk cId="1297944359" sldId="266"/>
            <ac:picMk id="2" creationId="{00000000-0000-0000-0000-000000000000}"/>
          </ac:picMkLst>
        </pc:picChg>
        <pc:picChg chg="add mod ord">
          <ac:chgData name="ANTHONY RONCA" userId="648e82f4-1e9c-4f89-86bd-ee3759e8e52b" providerId="ADAL" clId="{5589DFEA-80E2-4D00-A8F0-4D1726C524D9}" dt="2018-12-10T23:22:01.292" v="3278" actId="1076"/>
          <ac:picMkLst>
            <pc:docMk/>
            <pc:sldMk cId="1297944359" sldId="266"/>
            <ac:picMk id="3" creationId="{FA047380-16C6-42F5-B64D-F0BF0186C66E}"/>
          </ac:picMkLst>
        </pc:picChg>
      </pc:sldChg>
      <pc:sldChg chg="addSp delSp modSp add setBg">
        <pc:chgData name="ANTHONY RONCA" userId="648e82f4-1e9c-4f89-86bd-ee3759e8e52b" providerId="ADAL" clId="{5589DFEA-80E2-4D00-A8F0-4D1726C524D9}" dt="2018-12-11T01:56:07.687" v="3974" actId="1076"/>
        <pc:sldMkLst>
          <pc:docMk/>
          <pc:sldMk cId="2629168139" sldId="267"/>
        </pc:sldMkLst>
        <pc:spChg chg="mod">
          <ac:chgData name="ANTHONY RONCA" userId="648e82f4-1e9c-4f89-86bd-ee3759e8e52b" providerId="ADAL" clId="{5589DFEA-80E2-4D00-A8F0-4D1726C524D9}" dt="2018-12-09T06:04:38.167" v="1523" actId="207"/>
          <ac:spMkLst>
            <pc:docMk/>
            <pc:sldMk cId="2629168139" sldId="267"/>
            <ac:spMk id="4" creationId="{056F89BD-3037-494F-AFB6-083C7F7B99FA}"/>
          </ac:spMkLst>
        </pc:spChg>
        <pc:spChg chg="mod">
          <ac:chgData name="ANTHONY RONCA" userId="648e82f4-1e9c-4f89-86bd-ee3759e8e52b" providerId="ADAL" clId="{5589DFEA-80E2-4D00-A8F0-4D1726C524D9}" dt="2018-12-09T04:05:21.211" v="290" actId="5793"/>
          <ac:spMkLst>
            <pc:docMk/>
            <pc:sldMk cId="2629168139" sldId="267"/>
            <ac:spMk id="6" creationId="{0A4A67A7-23BF-405A-95E0-927FEFBB84EE}"/>
          </ac:spMkLst>
        </pc:spChg>
        <pc:spChg chg="del">
          <ac:chgData name="ANTHONY RONCA" userId="648e82f4-1e9c-4f89-86bd-ee3759e8e52b" providerId="ADAL" clId="{5589DFEA-80E2-4D00-A8F0-4D1726C524D9}" dt="2018-12-09T04:07:44.523" v="347" actId="478"/>
          <ac:spMkLst>
            <pc:docMk/>
            <pc:sldMk cId="2629168139" sldId="267"/>
            <ac:spMk id="7" creationId="{B0B8C66F-DFB6-4553-9F15-43A0BC273D17}"/>
          </ac:spMkLst>
        </pc:spChg>
        <pc:spChg chg="mod">
          <ac:chgData name="ANTHONY RONCA" userId="648e82f4-1e9c-4f89-86bd-ee3759e8e52b" providerId="ADAL" clId="{5589DFEA-80E2-4D00-A8F0-4D1726C524D9}" dt="2018-12-11T01:56:03.439" v="3973" actId="1076"/>
          <ac:spMkLst>
            <pc:docMk/>
            <pc:sldMk cId="2629168139" sldId="267"/>
            <ac:spMk id="8" creationId="{462DFAD7-1692-4CBB-8920-1D1129C41BCC}"/>
          </ac:spMkLst>
        </pc:spChg>
        <pc:spChg chg="mod">
          <ac:chgData name="ANTHONY RONCA" userId="648e82f4-1e9c-4f89-86bd-ee3759e8e52b" providerId="ADAL" clId="{5589DFEA-80E2-4D00-A8F0-4D1726C524D9}" dt="2018-12-09T06:03:19.366" v="1507" actId="1076"/>
          <ac:spMkLst>
            <pc:docMk/>
            <pc:sldMk cId="2629168139" sldId="267"/>
            <ac:spMk id="9" creationId="{A1846570-0DC8-46B2-B264-5C192FD9DA88}"/>
          </ac:spMkLst>
        </pc:spChg>
        <pc:spChg chg="del mod">
          <ac:chgData name="ANTHONY RONCA" userId="648e82f4-1e9c-4f89-86bd-ee3759e8e52b" providerId="ADAL" clId="{5589DFEA-80E2-4D00-A8F0-4D1726C524D9}" dt="2018-12-09T04:11:04.237" v="552" actId="478"/>
          <ac:spMkLst>
            <pc:docMk/>
            <pc:sldMk cId="2629168139" sldId="267"/>
            <ac:spMk id="10" creationId="{A24B5937-3459-4350-A535-6B49DF7BD538}"/>
          </ac:spMkLst>
        </pc:spChg>
        <pc:spChg chg="add mod">
          <ac:chgData name="ANTHONY RONCA" userId="648e82f4-1e9c-4f89-86bd-ee3759e8e52b" providerId="ADAL" clId="{5589DFEA-80E2-4D00-A8F0-4D1726C524D9}" dt="2018-12-11T01:56:07.687" v="3974" actId="1076"/>
          <ac:spMkLst>
            <pc:docMk/>
            <pc:sldMk cId="2629168139" sldId="267"/>
            <ac:spMk id="14" creationId="{CC67306D-E33E-45EB-AE44-4E10AFCDF8C6}"/>
          </ac:spMkLst>
        </pc:spChg>
        <pc:spChg chg="mod">
          <ac:chgData name="ANTHONY RONCA" userId="648e82f4-1e9c-4f89-86bd-ee3759e8e52b" providerId="ADAL" clId="{5589DFEA-80E2-4D00-A8F0-4D1726C524D9}" dt="2018-12-11T01:55:38.227" v="3967" actId="1076"/>
          <ac:spMkLst>
            <pc:docMk/>
            <pc:sldMk cId="2629168139" sldId="267"/>
            <ac:spMk id="39" creationId="{89900799-6088-4D1C-8F7A-25785A8A74C4}"/>
          </ac:spMkLst>
        </pc:spChg>
        <pc:spChg chg="mod">
          <ac:chgData name="ANTHONY RONCA" userId="648e82f4-1e9c-4f89-86bd-ee3759e8e52b" providerId="ADAL" clId="{5589DFEA-80E2-4D00-A8F0-4D1726C524D9}" dt="2018-12-09T04:07:36.627" v="346" actId="20577"/>
          <ac:spMkLst>
            <pc:docMk/>
            <pc:sldMk cId="2629168139" sldId="267"/>
            <ac:spMk id="84" creationId="{00000000-0000-0000-0000-000000000000}"/>
          </ac:spMkLst>
        </pc:spChg>
        <pc:grpChg chg="add del mod">
          <ac:chgData name="ANTHONY RONCA" userId="648e82f4-1e9c-4f89-86bd-ee3759e8e52b" providerId="ADAL" clId="{5589DFEA-80E2-4D00-A8F0-4D1726C524D9}" dt="2018-12-10T23:12:16.692" v="3250" actId="478"/>
          <ac:grpSpMkLst>
            <pc:docMk/>
            <pc:sldMk cId="2629168139" sldId="267"/>
            <ac:grpSpMk id="16" creationId="{5F6BCC20-9217-4109-9478-864F05446C67}"/>
          </ac:grpSpMkLst>
        </pc:grpChg>
        <pc:grpChg chg="add mod">
          <ac:chgData name="ANTHONY RONCA" userId="648e82f4-1e9c-4f89-86bd-ee3759e8e52b" providerId="ADAL" clId="{5589DFEA-80E2-4D00-A8F0-4D1726C524D9}" dt="2018-12-10T20:15:35.784" v="2760" actId="1076"/>
          <ac:grpSpMkLst>
            <pc:docMk/>
            <pc:sldMk cId="2629168139" sldId="267"/>
            <ac:grpSpMk id="24" creationId="{9483AF33-BBE0-4B57-A761-5B4E39B4C748}"/>
          </ac:grpSpMkLst>
        </pc:grpChg>
        <pc:grpChg chg="add mod">
          <ac:chgData name="ANTHONY RONCA" userId="648e82f4-1e9c-4f89-86bd-ee3759e8e52b" providerId="ADAL" clId="{5589DFEA-80E2-4D00-A8F0-4D1726C524D9}" dt="2018-12-09T06:04:56.386" v="1525" actId="1076"/>
          <ac:grpSpMkLst>
            <pc:docMk/>
            <pc:sldMk cId="2629168139" sldId="267"/>
            <ac:grpSpMk id="27" creationId="{350511CE-0584-44CB-A3BD-CC73DAC8CF5C}"/>
          </ac:grpSpMkLst>
        </pc:grpChg>
        <pc:picChg chg="del">
          <ac:chgData name="ANTHONY RONCA" userId="648e82f4-1e9c-4f89-86bd-ee3759e8e52b" providerId="ADAL" clId="{5589DFEA-80E2-4D00-A8F0-4D1726C524D9}" dt="2018-12-10T23:11:12.555" v="3229" actId="478"/>
          <ac:picMkLst>
            <pc:docMk/>
            <pc:sldMk cId="2629168139" sldId="267"/>
            <ac:picMk id="2" creationId="{AD5E4A70-DACD-4E40-A823-2F07A3AD358F}"/>
          </ac:picMkLst>
        </pc:picChg>
        <pc:picChg chg="mod">
          <ac:chgData name="ANTHONY RONCA" userId="648e82f4-1e9c-4f89-86bd-ee3759e8e52b" providerId="ADAL" clId="{5589DFEA-80E2-4D00-A8F0-4D1726C524D9}" dt="2018-12-11T01:45:13.604" v="3602" actId="14100"/>
          <ac:picMkLst>
            <pc:docMk/>
            <pc:sldMk cId="2629168139" sldId="267"/>
            <ac:picMk id="3" creationId="{1CFF08F3-C425-4DD1-82E5-0F93B5459786}"/>
          </ac:picMkLst>
        </pc:picChg>
        <pc:picChg chg="mod">
          <ac:chgData name="ANTHONY RONCA" userId="648e82f4-1e9c-4f89-86bd-ee3759e8e52b" providerId="ADAL" clId="{5589DFEA-80E2-4D00-A8F0-4D1726C524D9}" dt="2018-12-11T01:54:24.251" v="3955" actId="1076"/>
          <ac:picMkLst>
            <pc:docMk/>
            <pc:sldMk cId="2629168139" sldId="267"/>
            <ac:picMk id="5" creationId="{4A9F9F2C-5250-4E3A-AC5C-C27D3BB446C9}"/>
          </ac:picMkLst>
        </pc:picChg>
        <pc:picChg chg="del">
          <ac:chgData name="ANTHONY RONCA" userId="648e82f4-1e9c-4f89-86bd-ee3759e8e52b" providerId="ADAL" clId="{5589DFEA-80E2-4D00-A8F0-4D1726C524D9}" dt="2018-12-10T23:11:32.564" v="3242" actId="478"/>
          <ac:picMkLst>
            <pc:docMk/>
            <pc:sldMk cId="2629168139" sldId="267"/>
            <ac:picMk id="10" creationId="{B333797B-ECB5-4448-9ACF-0F158C351912}"/>
          </ac:picMkLst>
        </pc:picChg>
        <pc:picChg chg="del">
          <ac:chgData name="ANTHONY RONCA" userId="648e82f4-1e9c-4f89-86bd-ee3759e8e52b" providerId="ADAL" clId="{5589DFEA-80E2-4D00-A8F0-4D1726C524D9}" dt="2018-12-09T04:04:50.096" v="278" actId="478"/>
          <ac:picMkLst>
            <pc:docMk/>
            <pc:sldMk cId="2629168139" sldId="267"/>
            <ac:picMk id="11" creationId="{509D273B-3A57-4BB1-BEDF-FC12D6DC7C14}"/>
          </ac:picMkLst>
        </pc:picChg>
        <pc:picChg chg="del">
          <ac:chgData name="ANTHONY RONCA" userId="648e82f4-1e9c-4f89-86bd-ee3759e8e52b" providerId="ADAL" clId="{5589DFEA-80E2-4D00-A8F0-4D1726C524D9}" dt="2018-12-09T04:04:51.383" v="279" actId="478"/>
          <ac:picMkLst>
            <pc:docMk/>
            <pc:sldMk cId="2629168139" sldId="267"/>
            <ac:picMk id="13" creationId="{FAD7C831-2394-4906-AA1A-B4C769EB8B61}"/>
          </ac:picMkLst>
        </pc:picChg>
        <pc:picChg chg="del">
          <ac:chgData name="ANTHONY RONCA" userId="648e82f4-1e9c-4f89-86bd-ee3759e8e52b" providerId="ADAL" clId="{5589DFEA-80E2-4D00-A8F0-4D1726C524D9}" dt="2018-12-09T04:04:52.102" v="280" actId="478"/>
          <ac:picMkLst>
            <pc:docMk/>
            <pc:sldMk cId="2629168139" sldId="267"/>
            <ac:picMk id="15" creationId="{DDDD8565-6E4B-42D3-B5F8-F70399AC834D}"/>
          </ac:picMkLst>
        </pc:picChg>
        <pc:picChg chg="add mod">
          <ac:chgData name="ANTHONY RONCA" userId="648e82f4-1e9c-4f89-86bd-ee3759e8e52b" providerId="ADAL" clId="{5589DFEA-80E2-4D00-A8F0-4D1726C524D9}" dt="2018-12-11T01:54:26.563" v="3956" actId="1076"/>
          <ac:picMkLst>
            <pc:docMk/>
            <pc:sldMk cId="2629168139" sldId="267"/>
            <ac:picMk id="24" creationId="{EC2166AC-805E-4420-8434-0FCED03CD302}"/>
          </ac:picMkLst>
        </pc:picChg>
        <pc:picChg chg="add mod">
          <ac:chgData name="ANTHONY RONCA" userId="648e82f4-1e9c-4f89-86bd-ee3759e8e52b" providerId="ADAL" clId="{5589DFEA-80E2-4D00-A8F0-4D1726C524D9}" dt="2018-12-10T23:12:03.786" v="3247" actId="1076"/>
          <ac:picMkLst>
            <pc:docMk/>
            <pc:sldMk cId="2629168139" sldId="267"/>
            <ac:picMk id="25" creationId="{6FCC088D-B8E7-49B7-8E5D-2813F0A53F53}"/>
          </ac:picMkLst>
        </pc:picChg>
      </pc:sldChg>
      <pc:sldChg chg="addSp delSp modSp add setBg">
        <pc:chgData name="ANTHONY RONCA" userId="648e82f4-1e9c-4f89-86bd-ee3759e8e52b" providerId="ADAL" clId="{5589DFEA-80E2-4D00-A8F0-4D1726C524D9}" dt="2018-12-11T02:06:04.167" v="4105" actId="1076"/>
        <pc:sldMkLst>
          <pc:docMk/>
          <pc:sldMk cId="921548233" sldId="268"/>
        </pc:sldMkLst>
        <pc:spChg chg="del mod">
          <ac:chgData name="ANTHONY RONCA" userId="648e82f4-1e9c-4f89-86bd-ee3759e8e52b" providerId="ADAL" clId="{5589DFEA-80E2-4D00-A8F0-4D1726C524D9}" dt="2018-12-11T01:56:49.836" v="3995" actId="478"/>
          <ac:spMkLst>
            <pc:docMk/>
            <pc:sldMk cId="921548233" sldId="268"/>
            <ac:spMk id="3" creationId="{E8B6384D-5EF8-4783-A830-9C522F71EBE8}"/>
          </ac:spMkLst>
        </pc:spChg>
        <pc:spChg chg="add del mod">
          <ac:chgData name="ANTHONY RONCA" userId="648e82f4-1e9c-4f89-86bd-ee3759e8e52b" providerId="ADAL" clId="{5589DFEA-80E2-4D00-A8F0-4D1726C524D9}" dt="2018-12-11T01:56:53.943" v="3998" actId="478"/>
          <ac:spMkLst>
            <pc:docMk/>
            <pc:sldMk cId="921548233" sldId="268"/>
            <ac:spMk id="5" creationId="{A26AF8E0-2AE4-49E7-89F8-DAF348A56E29}"/>
          </ac:spMkLst>
        </pc:spChg>
        <pc:spChg chg="del mod">
          <ac:chgData name="ANTHONY RONCA" userId="648e82f4-1e9c-4f89-86bd-ee3759e8e52b" providerId="ADAL" clId="{5589DFEA-80E2-4D00-A8F0-4D1726C524D9}" dt="2018-12-11T01:56:51.325" v="3996" actId="478"/>
          <ac:spMkLst>
            <pc:docMk/>
            <pc:sldMk cId="921548233" sldId="268"/>
            <ac:spMk id="89" creationId="{00000000-0000-0000-0000-000000000000}"/>
          </ac:spMkLst>
        </pc:spChg>
        <pc:picChg chg="add mod">
          <ac:chgData name="ANTHONY RONCA" userId="648e82f4-1e9c-4f89-86bd-ee3759e8e52b" providerId="ADAL" clId="{5589DFEA-80E2-4D00-A8F0-4D1726C524D9}" dt="2018-12-11T02:05:18.824" v="4100" actId="1076"/>
          <ac:picMkLst>
            <pc:docMk/>
            <pc:sldMk cId="921548233" sldId="268"/>
            <ac:picMk id="4" creationId="{CD15E55F-F0A0-489A-96F8-513AB1EAD72A}"/>
          </ac:picMkLst>
        </pc:picChg>
        <pc:picChg chg="del">
          <ac:chgData name="ANTHONY RONCA" userId="648e82f4-1e9c-4f89-86bd-ee3759e8e52b" providerId="ADAL" clId="{5589DFEA-80E2-4D00-A8F0-4D1726C524D9}" dt="2018-12-09T08:15:40.148" v="2345" actId="478"/>
          <ac:picMkLst>
            <pc:docMk/>
            <pc:sldMk cId="921548233" sldId="268"/>
            <ac:picMk id="5" creationId="{00D325F3-8981-48BA-B34A-BFF1F8CD4B3A}"/>
          </ac:picMkLst>
        </pc:picChg>
        <pc:picChg chg="add mod ord">
          <ac:chgData name="ANTHONY RONCA" userId="648e82f4-1e9c-4f89-86bd-ee3759e8e52b" providerId="ADAL" clId="{5589DFEA-80E2-4D00-A8F0-4D1726C524D9}" dt="2018-12-11T02:05:07.948" v="4097" actId="1076"/>
          <ac:picMkLst>
            <pc:docMk/>
            <pc:sldMk cId="921548233" sldId="268"/>
            <ac:picMk id="7" creationId="{3B6D2E8E-E20B-4B5B-B3B5-094C0F456BFA}"/>
          </ac:picMkLst>
        </pc:picChg>
        <pc:picChg chg="add mod">
          <ac:chgData name="ANTHONY RONCA" userId="648e82f4-1e9c-4f89-86bd-ee3759e8e52b" providerId="ADAL" clId="{5589DFEA-80E2-4D00-A8F0-4D1726C524D9}" dt="2018-12-11T02:06:04.167" v="4105" actId="1076"/>
          <ac:picMkLst>
            <pc:docMk/>
            <pc:sldMk cId="921548233" sldId="268"/>
            <ac:picMk id="9" creationId="{2B058958-57BF-4AE1-B93B-6C84B6495978}"/>
          </ac:picMkLst>
        </pc:picChg>
      </pc:sldChg>
      <pc:sldChg chg="addSp delSp modSp add">
        <pc:chgData name="ANTHONY RONCA" userId="648e82f4-1e9c-4f89-86bd-ee3759e8e52b" providerId="ADAL" clId="{5589DFEA-80E2-4D00-A8F0-4D1726C524D9}" dt="2018-12-10T19:53:53.559" v="2484" actId="20577"/>
        <pc:sldMkLst>
          <pc:docMk/>
          <pc:sldMk cId="4084406953" sldId="269"/>
        </pc:sldMkLst>
        <pc:spChg chg="mod">
          <ac:chgData name="ANTHONY RONCA" userId="648e82f4-1e9c-4f89-86bd-ee3759e8e52b" providerId="ADAL" clId="{5589DFEA-80E2-4D00-A8F0-4D1726C524D9}" dt="2018-12-10T19:53:53.559" v="2484" actId="20577"/>
          <ac:spMkLst>
            <pc:docMk/>
            <pc:sldMk cId="4084406953" sldId="269"/>
            <ac:spMk id="3" creationId="{E8B6384D-5EF8-4783-A830-9C522F71EBE8}"/>
          </ac:spMkLst>
        </pc:spChg>
        <pc:spChg chg="mod">
          <ac:chgData name="ANTHONY RONCA" userId="648e82f4-1e9c-4f89-86bd-ee3759e8e52b" providerId="ADAL" clId="{5589DFEA-80E2-4D00-A8F0-4D1726C524D9}" dt="2018-12-10T19:53:16.038" v="2357" actId="14100"/>
          <ac:spMkLst>
            <pc:docMk/>
            <pc:sldMk cId="4084406953" sldId="269"/>
            <ac:spMk id="89" creationId="{00000000-0000-0000-0000-000000000000}"/>
          </ac:spMkLst>
        </pc:spChg>
        <pc:picChg chg="add mod">
          <ac:chgData name="ANTHONY RONCA" userId="648e82f4-1e9c-4f89-86bd-ee3759e8e52b" providerId="ADAL" clId="{5589DFEA-80E2-4D00-A8F0-4D1726C524D9}" dt="2018-12-10T19:53:17.856" v="2358" actId="1076"/>
          <ac:picMkLst>
            <pc:docMk/>
            <pc:sldMk cId="4084406953" sldId="269"/>
            <ac:picMk id="4" creationId="{67555C40-7B34-4094-8630-84C6D64C3D2B}"/>
          </ac:picMkLst>
        </pc:picChg>
        <pc:picChg chg="del">
          <ac:chgData name="ANTHONY RONCA" userId="648e82f4-1e9c-4f89-86bd-ee3759e8e52b" providerId="ADAL" clId="{5589DFEA-80E2-4D00-A8F0-4D1726C524D9}" dt="2018-12-09T08:15:57.604" v="2348" actId="478"/>
          <ac:picMkLst>
            <pc:docMk/>
            <pc:sldMk cId="4084406953" sldId="269"/>
            <ac:picMk id="5" creationId="{00D325F3-8981-48BA-B34A-BFF1F8CD4B3A}"/>
          </ac:picMkLst>
        </pc:picChg>
      </pc:sldChg>
      <pc:sldChg chg="addSp modSp">
        <pc:chgData name="ANTHONY RONCA" userId="648e82f4-1e9c-4f89-86bd-ee3759e8e52b" providerId="ADAL" clId="{5589DFEA-80E2-4D00-A8F0-4D1726C524D9}" dt="2018-12-11T02:04:01.171" v="4085" actId="1076"/>
        <pc:sldMkLst>
          <pc:docMk/>
          <pc:sldMk cId="2228426130" sldId="274"/>
        </pc:sldMkLst>
        <pc:picChg chg="add mod">
          <ac:chgData name="ANTHONY RONCA" userId="648e82f4-1e9c-4f89-86bd-ee3759e8e52b" providerId="ADAL" clId="{5589DFEA-80E2-4D00-A8F0-4D1726C524D9}" dt="2018-12-11T02:04:01.171" v="4085" actId="1076"/>
          <ac:picMkLst>
            <pc:docMk/>
            <pc:sldMk cId="2228426130" sldId="274"/>
            <ac:picMk id="3" creationId="{16DE688E-968B-4F3B-B9E8-59BD9D471F78}"/>
          </ac:picMkLst>
        </pc:picChg>
      </pc:sldChg>
      <pc:sldChg chg="addSp delSp modSp">
        <pc:chgData name="ANTHONY RONCA" userId="648e82f4-1e9c-4f89-86bd-ee3759e8e52b" providerId="ADAL" clId="{5589DFEA-80E2-4D00-A8F0-4D1726C524D9}" dt="2018-12-10T23:40:48.702" v="3440" actId="1076"/>
        <pc:sldMkLst>
          <pc:docMk/>
          <pc:sldMk cId="1068130433" sldId="275"/>
        </pc:sldMkLst>
        <pc:spChg chg="add mod">
          <ac:chgData name="ANTHONY RONCA" userId="648e82f4-1e9c-4f89-86bd-ee3759e8e52b" providerId="ADAL" clId="{5589DFEA-80E2-4D00-A8F0-4D1726C524D9}" dt="2018-12-10T23:39:48.295" v="3438" actId="1076"/>
          <ac:spMkLst>
            <pc:docMk/>
            <pc:sldMk cId="1068130433" sldId="275"/>
            <ac:spMk id="2" creationId="{0BD29BA3-1A47-4960-8C4E-4505BAE3DBED}"/>
          </ac:spMkLst>
        </pc:spChg>
        <pc:spChg chg="add del mod">
          <ac:chgData name="ANTHONY RONCA" userId="648e82f4-1e9c-4f89-86bd-ee3759e8e52b" providerId="ADAL" clId="{5589DFEA-80E2-4D00-A8F0-4D1726C524D9}" dt="2018-12-10T23:25:12.374" v="3316" actId="478"/>
          <ac:spMkLst>
            <pc:docMk/>
            <pc:sldMk cId="1068130433" sldId="275"/>
            <ac:spMk id="3" creationId="{99B3A153-892C-4EDD-9F4C-B14245914F10}"/>
          </ac:spMkLst>
        </pc:spChg>
        <pc:spChg chg="add mod">
          <ac:chgData name="ANTHONY RONCA" userId="648e82f4-1e9c-4f89-86bd-ee3759e8e52b" providerId="ADAL" clId="{5589DFEA-80E2-4D00-A8F0-4D1726C524D9}" dt="2018-12-10T23:27:41.524" v="3344" actId="1076"/>
          <ac:spMkLst>
            <pc:docMk/>
            <pc:sldMk cId="1068130433" sldId="275"/>
            <ac:spMk id="4" creationId="{8DF1CA27-0BB5-43DC-9273-809A4D4D02B2}"/>
          </ac:spMkLst>
        </pc:spChg>
        <pc:spChg chg="add del mod">
          <ac:chgData name="ANTHONY RONCA" userId="648e82f4-1e9c-4f89-86bd-ee3759e8e52b" providerId="ADAL" clId="{5589DFEA-80E2-4D00-A8F0-4D1726C524D9}" dt="2018-12-10T23:25:27.872" v="3323" actId="478"/>
          <ac:spMkLst>
            <pc:docMk/>
            <pc:sldMk cId="1068130433" sldId="275"/>
            <ac:spMk id="5" creationId="{66080C01-C203-4B53-9D44-7746099F01EF}"/>
          </ac:spMkLst>
        </pc:spChg>
        <pc:spChg chg="add del mod">
          <ac:chgData name="ANTHONY RONCA" userId="648e82f4-1e9c-4f89-86bd-ee3759e8e52b" providerId="ADAL" clId="{5589DFEA-80E2-4D00-A8F0-4D1726C524D9}" dt="2018-12-10T23:26:29.390" v="3332" actId="478"/>
          <ac:spMkLst>
            <pc:docMk/>
            <pc:sldMk cId="1068130433" sldId="275"/>
            <ac:spMk id="6" creationId="{F4484EF4-FF6C-4518-AB04-44D03DA35095}"/>
          </ac:spMkLst>
        </pc:spChg>
        <pc:spChg chg="add mod">
          <ac:chgData name="ANTHONY RONCA" userId="648e82f4-1e9c-4f89-86bd-ee3759e8e52b" providerId="ADAL" clId="{5589DFEA-80E2-4D00-A8F0-4D1726C524D9}" dt="2018-12-10T23:27:49.350" v="3345" actId="1076"/>
          <ac:spMkLst>
            <pc:docMk/>
            <pc:sldMk cId="1068130433" sldId="275"/>
            <ac:spMk id="7" creationId="{B9E33091-4AC6-4790-AA7A-51FD556588B3}"/>
          </ac:spMkLst>
        </pc:spChg>
        <pc:spChg chg="add mod">
          <ac:chgData name="ANTHONY RONCA" userId="648e82f4-1e9c-4f89-86bd-ee3759e8e52b" providerId="ADAL" clId="{5589DFEA-80E2-4D00-A8F0-4D1726C524D9}" dt="2018-12-10T23:27:37.968" v="3343" actId="1076"/>
          <ac:spMkLst>
            <pc:docMk/>
            <pc:sldMk cId="1068130433" sldId="275"/>
            <ac:spMk id="8" creationId="{4E06BC4F-E2DD-4983-B723-4BF3C3247422}"/>
          </ac:spMkLst>
        </pc:spChg>
        <pc:spChg chg="add mod">
          <ac:chgData name="ANTHONY RONCA" userId="648e82f4-1e9c-4f89-86bd-ee3759e8e52b" providerId="ADAL" clId="{5589DFEA-80E2-4D00-A8F0-4D1726C524D9}" dt="2018-12-10T23:27:51.943" v="3346" actId="1076"/>
          <ac:spMkLst>
            <pc:docMk/>
            <pc:sldMk cId="1068130433" sldId="275"/>
            <ac:spMk id="9" creationId="{BBAB5445-3BB0-47E8-B5C2-37240D4CC96C}"/>
          </ac:spMkLst>
        </pc:spChg>
        <pc:spChg chg="add mod">
          <ac:chgData name="ANTHONY RONCA" userId="648e82f4-1e9c-4f89-86bd-ee3759e8e52b" providerId="ADAL" clId="{5589DFEA-80E2-4D00-A8F0-4D1726C524D9}" dt="2018-12-10T23:40:48.702" v="3440" actId="1076"/>
          <ac:spMkLst>
            <pc:docMk/>
            <pc:sldMk cId="1068130433" sldId="275"/>
            <ac:spMk id="10" creationId="{7CD90EB5-15EF-4D58-ACE2-6867B243B239}"/>
          </ac:spMkLst>
        </pc:spChg>
        <pc:spChg chg="add mod">
          <ac:chgData name="ANTHONY RONCA" userId="648e82f4-1e9c-4f89-86bd-ee3759e8e52b" providerId="ADAL" clId="{5589DFEA-80E2-4D00-A8F0-4D1726C524D9}" dt="2018-12-10T23:33:23.352" v="3424" actId="20577"/>
          <ac:spMkLst>
            <pc:docMk/>
            <pc:sldMk cId="1068130433" sldId="275"/>
            <ac:spMk id="11" creationId="{247F5DBD-6C6B-4123-BEBC-8A5E6EF713C7}"/>
          </ac:spMkLst>
        </pc:spChg>
        <pc:spChg chg="add del">
          <ac:chgData name="ANTHONY RONCA" userId="648e82f4-1e9c-4f89-86bd-ee3759e8e52b" providerId="ADAL" clId="{5589DFEA-80E2-4D00-A8F0-4D1726C524D9}" dt="2018-12-10T23:30:12.656" v="3387" actId="1076"/>
          <ac:spMkLst>
            <pc:docMk/>
            <pc:sldMk cId="1068130433" sldId="275"/>
            <ac:spMk id="12" creationId="{2BAFD22D-E20D-44E8-9632-E8C784585335}"/>
          </ac:spMkLst>
        </pc:spChg>
        <pc:spChg chg="add del">
          <ac:chgData name="ANTHONY RONCA" userId="648e82f4-1e9c-4f89-86bd-ee3759e8e52b" providerId="ADAL" clId="{5589DFEA-80E2-4D00-A8F0-4D1726C524D9}" dt="2018-12-10T23:30:15.808" v="3389" actId="1076"/>
          <ac:spMkLst>
            <pc:docMk/>
            <pc:sldMk cId="1068130433" sldId="275"/>
            <ac:spMk id="13" creationId="{8C72634E-4C60-4912-B335-67E643A33DF3}"/>
          </ac:spMkLst>
        </pc:spChg>
        <pc:spChg chg="add mod">
          <ac:chgData name="ANTHONY RONCA" userId="648e82f4-1e9c-4f89-86bd-ee3759e8e52b" providerId="ADAL" clId="{5589DFEA-80E2-4D00-A8F0-4D1726C524D9}" dt="2018-12-10T23:39:44.005" v="3436" actId="1076"/>
          <ac:spMkLst>
            <pc:docMk/>
            <pc:sldMk cId="1068130433" sldId="275"/>
            <ac:spMk id="14" creationId="{92D10EBB-5E9A-4F23-9A89-91F0C1F23BA7}"/>
          </ac:spMkLst>
        </pc:spChg>
        <pc:spChg chg="add mod">
          <ac:chgData name="ANTHONY RONCA" userId="648e82f4-1e9c-4f89-86bd-ee3759e8e52b" providerId="ADAL" clId="{5589DFEA-80E2-4D00-A8F0-4D1726C524D9}" dt="2018-12-10T23:39:51.949" v="3439" actId="1076"/>
          <ac:spMkLst>
            <pc:docMk/>
            <pc:sldMk cId="1068130433" sldId="275"/>
            <ac:spMk id="15" creationId="{BDEC7389-8E6A-4B54-8CA9-1A6DB0B89275}"/>
          </ac:spMkLst>
        </pc:spChg>
      </pc:sldChg>
      <pc:sldMasterChg chg="setBg delSldLayout">
        <pc:chgData name="ANTHONY RONCA" userId="648e82f4-1e9c-4f89-86bd-ee3759e8e52b" providerId="ADAL" clId="{5589DFEA-80E2-4D00-A8F0-4D1726C524D9}" dt="2018-12-09T07:02:47.276" v="2256" actId="2696"/>
        <pc:sldMasterMkLst>
          <pc:docMk/>
          <pc:sldMasterMk cId="1576157107" sldId="2147483660"/>
        </pc:sldMasterMkLst>
      </pc:sldMasterChg>
    </pc:docChg>
  </pc:docChgLst>
  <pc:docChgLst>
    <pc:chgData name="ANTHONY RONCA" userId="S::5003400488@student.csn.edu::648e82f4-1e9c-4f89-86bd-ee3759e8e52b" providerId="AD" clId="Web-{F56AF87C-2206-90A9-9B5C-02AB0D301DC6}"/>
    <pc:docChg chg="modSld modMainMaster">
      <pc:chgData name="ANTHONY RONCA" userId="S::5003400488@student.csn.edu::648e82f4-1e9c-4f89-86bd-ee3759e8e52b" providerId="AD" clId="Web-{F56AF87C-2206-90A9-9B5C-02AB0D301DC6}" dt="2018-12-11T03:20:54.168" v="470"/>
      <pc:docMkLst>
        <pc:docMk/>
      </pc:docMkLst>
      <pc:sldChg chg="modSp modTransition">
        <pc:chgData name="ANTHONY RONCA" userId="S::5003400488@student.csn.edu::648e82f4-1e9c-4f89-86bd-ee3759e8e52b" providerId="AD" clId="Web-{F56AF87C-2206-90A9-9B5C-02AB0D301DC6}" dt="2018-12-11T03:00:43.716" v="105" actId="14100"/>
        <pc:sldMkLst>
          <pc:docMk/>
          <pc:sldMk cId="0" sldId="257"/>
        </pc:sldMkLst>
        <pc:spChg chg="mod">
          <ac:chgData name="ANTHONY RONCA" userId="S::5003400488@student.csn.edu::648e82f4-1e9c-4f89-86bd-ee3759e8e52b" providerId="AD" clId="Web-{F56AF87C-2206-90A9-9B5C-02AB0D301DC6}" dt="2018-12-11T03:00:39.482" v="104" actId="14100"/>
          <ac:spMkLst>
            <pc:docMk/>
            <pc:sldMk cId="0" sldId="257"/>
            <ac:spMk id="15" creationId="{8A8F71DA-E078-4BC0-AA5E-66BCF45F2010}"/>
          </ac:spMkLst>
        </pc:spChg>
        <pc:picChg chg="mod">
          <ac:chgData name="ANTHONY RONCA" userId="S::5003400488@student.csn.edu::648e82f4-1e9c-4f89-86bd-ee3759e8e52b" providerId="AD" clId="Web-{F56AF87C-2206-90A9-9B5C-02AB0D301DC6}" dt="2018-12-11T03:00:43.716" v="105" actId="14100"/>
          <ac:picMkLst>
            <pc:docMk/>
            <pc:sldMk cId="0" sldId="257"/>
            <ac:picMk id="11" creationId="{CD7ECFCE-78DE-4F1C-ACC6-AC0EAE969ACA}"/>
          </ac:picMkLst>
        </pc:picChg>
      </pc:sldChg>
      <pc:sldChg chg="modTransition">
        <pc:chgData name="ANTHONY RONCA" userId="S::5003400488@student.csn.edu::648e82f4-1e9c-4f89-86bd-ee3759e8e52b" providerId="AD" clId="Web-{F56AF87C-2206-90A9-9B5C-02AB0D301DC6}" dt="2018-12-11T02:56:20.262" v="103"/>
        <pc:sldMkLst>
          <pc:docMk/>
          <pc:sldMk cId="0" sldId="259"/>
        </pc:sldMkLst>
      </pc:sldChg>
      <pc:sldChg chg="addSp delSp modSp modTransition">
        <pc:chgData name="ANTHONY RONCA" userId="S::5003400488@student.csn.edu::648e82f4-1e9c-4f89-86bd-ee3759e8e52b" providerId="AD" clId="Web-{F56AF87C-2206-90A9-9B5C-02AB0D301DC6}" dt="2018-12-11T03:20:54.168" v="470"/>
        <pc:sldMkLst>
          <pc:docMk/>
          <pc:sldMk cId="0" sldId="260"/>
        </pc:sldMkLst>
        <pc:spChg chg="add mod ord">
          <ac:chgData name="ANTHONY RONCA" userId="S::5003400488@student.csn.edu::648e82f4-1e9c-4f89-86bd-ee3759e8e52b" providerId="AD" clId="Web-{F56AF87C-2206-90A9-9B5C-02AB0D301DC6}" dt="2018-12-11T03:20:54.168" v="470"/>
          <ac:spMkLst>
            <pc:docMk/>
            <pc:sldMk cId="0" sldId="260"/>
            <ac:spMk id="3" creationId="{7FB3568E-8720-43F1-8434-A4F0420E0A53}"/>
          </ac:spMkLst>
        </pc:spChg>
        <pc:spChg chg="mod">
          <ac:chgData name="ANTHONY RONCA" userId="S::5003400488@student.csn.edu::648e82f4-1e9c-4f89-86bd-ee3759e8e52b" providerId="AD" clId="Web-{F56AF87C-2206-90A9-9B5C-02AB0D301DC6}" dt="2018-12-11T02:08:13.561" v="3" actId="20577"/>
          <ac:spMkLst>
            <pc:docMk/>
            <pc:sldMk cId="0" sldId="260"/>
            <ac:spMk id="4" creationId="{09B225CF-5D6B-4745-A6DB-47C9F58CBF3F}"/>
          </ac:spMkLst>
        </pc:spChg>
        <pc:spChg chg="mod">
          <ac:chgData name="ANTHONY RONCA" userId="S::5003400488@student.csn.edu::648e82f4-1e9c-4f89-86bd-ee3759e8e52b" providerId="AD" clId="Web-{F56AF87C-2206-90A9-9B5C-02AB0D301DC6}" dt="2018-12-11T02:08:22.155" v="8" actId="20577"/>
          <ac:spMkLst>
            <pc:docMk/>
            <pc:sldMk cId="0" sldId="260"/>
            <ac:spMk id="6" creationId="{BB57210E-BBEA-45B5-AC40-14673B231C3F}"/>
          </ac:spMkLst>
        </pc:spChg>
        <pc:spChg chg="mod">
          <ac:chgData name="ANTHONY RONCA" userId="S::5003400488@student.csn.edu::648e82f4-1e9c-4f89-86bd-ee3759e8e52b" providerId="AD" clId="Web-{F56AF87C-2206-90A9-9B5C-02AB0D301DC6}" dt="2018-12-11T02:08:33.077" v="17" actId="20577"/>
          <ac:spMkLst>
            <pc:docMk/>
            <pc:sldMk cId="0" sldId="260"/>
            <ac:spMk id="10" creationId="{1E3AA952-9B0B-41B5-AF8E-C5522AB4376F}"/>
          </ac:spMkLst>
        </pc:spChg>
        <pc:spChg chg="mod">
          <ac:chgData name="ANTHONY RONCA" userId="S::5003400488@student.csn.edu::648e82f4-1e9c-4f89-86bd-ee3759e8e52b" providerId="AD" clId="Web-{F56AF87C-2206-90A9-9B5C-02AB0D301DC6}" dt="2018-12-11T02:08:36.655" v="21" actId="20577"/>
          <ac:spMkLst>
            <pc:docMk/>
            <pc:sldMk cId="0" sldId="260"/>
            <ac:spMk id="84" creationId="{00000000-0000-0000-0000-000000000000}"/>
          </ac:spMkLst>
        </pc:spChg>
        <pc:picChg chg="del">
          <ac:chgData name="ANTHONY RONCA" userId="S::5003400488@student.csn.edu::648e82f4-1e9c-4f89-86bd-ee3759e8e52b" providerId="AD" clId="Web-{F56AF87C-2206-90A9-9B5C-02AB0D301DC6}" dt="2018-12-11T02:08:03.092" v="0"/>
          <ac:picMkLst>
            <pc:docMk/>
            <pc:sldMk cId="0" sldId="260"/>
            <ac:picMk id="9" creationId="{96E25956-CC8D-4262-930C-ABAB331F91F4}"/>
          </ac:picMkLst>
        </pc:picChg>
      </pc:sldChg>
      <pc:sldChg chg="addSp delSp modSp modTransition">
        <pc:chgData name="ANTHONY RONCA" userId="S::5003400488@student.csn.edu::648e82f4-1e9c-4f89-86bd-ee3759e8e52b" providerId="AD" clId="Web-{F56AF87C-2206-90A9-9B5C-02AB0D301DC6}" dt="2018-12-11T03:03:24.283" v="113"/>
        <pc:sldMkLst>
          <pc:docMk/>
          <pc:sldMk cId="0" sldId="261"/>
        </pc:sldMkLst>
        <pc:spChg chg="del">
          <ac:chgData name="ANTHONY RONCA" userId="S::5003400488@student.csn.edu::648e82f4-1e9c-4f89-86bd-ee3759e8e52b" providerId="AD" clId="Web-{F56AF87C-2206-90A9-9B5C-02AB0D301DC6}" dt="2018-12-11T02:54:19.402" v="83"/>
          <ac:spMkLst>
            <pc:docMk/>
            <pc:sldMk cId="0" sldId="261"/>
            <ac:spMk id="3" creationId="{E8B6384D-5EF8-4783-A830-9C522F71EBE8}"/>
          </ac:spMkLst>
        </pc:spChg>
        <pc:spChg chg="add del mod">
          <ac:chgData name="ANTHONY RONCA" userId="S::5003400488@student.csn.edu::648e82f4-1e9c-4f89-86bd-ee3759e8e52b" providerId="AD" clId="Web-{F56AF87C-2206-90A9-9B5C-02AB0D301DC6}" dt="2018-12-11T03:03:24.283" v="113"/>
          <ac:spMkLst>
            <pc:docMk/>
            <pc:sldMk cId="0" sldId="261"/>
            <ac:spMk id="9" creationId="{96F87A27-87A7-4DA3-B851-B60A2A710773}"/>
          </ac:spMkLst>
        </pc:spChg>
        <pc:spChg chg="del">
          <ac:chgData name="ANTHONY RONCA" userId="S::5003400488@student.csn.edu::648e82f4-1e9c-4f89-86bd-ee3759e8e52b" providerId="AD" clId="Web-{F56AF87C-2206-90A9-9B5C-02AB0D301DC6}" dt="2018-12-11T03:03:20.548" v="112"/>
          <ac:spMkLst>
            <pc:docMk/>
            <pc:sldMk cId="0" sldId="261"/>
            <ac:spMk id="89" creationId="{00000000-0000-0000-0000-000000000000}"/>
          </ac:spMkLst>
        </pc:spChg>
        <pc:picChg chg="add del mod ord">
          <ac:chgData name="ANTHONY RONCA" userId="S::5003400488@student.csn.edu::648e82f4-1e9c-4f89-86bd-ee3759e8e52b" providerId="AD" clId="Web-{F56AF87C-2206-90A9-9B5C-02AB0D301DC6}" dt="2018-12-11T03:03:14.189" v="110"/>
          <ac:picMkLst>
            <pc:docMk/>
            <pc:sldMk cId="0" sldId="261"/>
            <ac:picMk id="2" creationId="{72CCD82E-830B-4956-95ED-2A6885864319}"/>
          </ac:picMkLst>
        </pc:picChg>
        <pc:picChg chg="mod">
          <ac:chgData name="ANTHONY RONCA" userId="S::5003400488@student.csn.edu::648e82f4-1e9c-4f89-86bd-ee3759e8e52b" providerId="AD" clId="Web-{F56AF87C-2206-90A9-9B5C-02AB0D301DC6}" dt="2018-12-11T03:03:17.704" v="111" actId="1076"/>
          <ac:picMkLst>
            <pc:docMk/>
            <pc:sldMk cId="0" sldId="261"/>
            <ac:picMk id="5" creationId="{00D325F3-8981-48BA-B34A-BFF1F8CD4B3A}"/>
          </ac:picMkLst>
        </pc:picChg>
        <pc:picChg chg="add mod ord">
          <ac:chgData name="ANTHONY RONCA" userId="S::5003400488@student.csn.edu::648e82f4-1e9c-4f89-86bd-ee3759e8e52b" providerId="AD" clId="Web-{F56AF87C-2206-90A9-9B5C-02AB0D301DC6}" dt="2018-12-11T03:03:12.501" v="109"/>
          <ac:picMkLst>
            <pc:docMk/>
            <pc:sldMk cId="0" sldId="261"/>
            <ac:picMk id="6" creationId="{BAC5ED2B-8E82-4CA9-92BD-8EA283FFE2D2}"/>
          </ac:picMkLst>
        </pc:picChg>
      </pc:sldChg>
      <pc:sldChg chg="modTransition">
        <pc:chgData name="ANTHONY RONCA" userId="S::5003400488@student.csn.edu::648e82f4-1e9c-4f89-86bd-ee3759e8e52b" providerId="AD" clId="Web-{F56AF87C-2206-90A9-9B5C-02AB0D301DC6}" dt="2018-12-11T02:56:20.262" v="103"/>
        <pc:sldMkLst>
          <pc:docMk/>
          <pc:sldMk cId="0" sldId="262"/>
        </pc:sldMkLst>
      </pc:sldChg>
      <pc:sldChg chg="modTransition modNotes">
        <pc:chgData name="ANTHONY RONCA" userId="S::5003400488@student.csn.edu::648e82f4-1e9c-4f89-86bd-ee3759e8e52b" providerId="AD" clId="Web-{F56AF87C-2206-90A9-9B5C-02AB0D301DC6}" dt="2018-12-11T03:18:34.824" v="456"/>
        <pc:sldMkLst>
          <pc:docMk/>
          <pc:sldMk cId="235231629" sldId="263"/>
        </pc:sldMkLst>
      </pc:sldChg>
      <pc:sldChg chg="modTransition modNotes">
        <pc:chgData name="ANTHONY RONCA" userId="S::5003400488@student.csn.edu::648e82f4-1e9c-4f89-86bd-ee3759e8e52b" providerId="AD" clId="Web-{F56AF87C-2206-90A9-9B5C-02AB0D301DC6}" dt="2018-12-11T03:18:28.996" v="455"/>
        <pc:sldMkLst>
          <pc:docMk/>
          <pc:sldMk cId="4189587596" sldId="264"/>
        </pc:sldMkLst>
      </pc:sldChg>
      <pc:sldChg chg="modTransition">
        <pc:chgData name="ANTHONY RONCA" userId="S::5003400488@student.csn.edu::648e82f4-1e9c-4f89-86bd-ee3759e8e52b" providerId="AD" clId="Web-{F56AF87C-2206-90A9-9B5C-02AB0D301DC6}" dt="2018-12-11T02:56:20.262" v="103"/>
        <pc:sldMkLst>
          <pc:docMk/>
          <pc:sldMk cId="2558820051" sldId="265"/>
        </pc:sldMkLst>
      </pc:sldChg>
      <pc:sldChg chg="addSp delSp modSp modTransition">
        <pc:chgData name="ANTHONY RONCA" userId="S::5003400488@student.csn.edu::648e82f4-1e9c-4f89-86bd-ee3759e8e52b" providerId="AD" clId="Web-{F56AF87C-2206-90A9-9B5C-02AB0D301DC6}" dt="2018-12-11T03:20:25.558" v="462" actId="1076"/>
        <pc:sldMkLst>
          <pc:docMk/>
          <pc:sldMk cId="1297944359" sldId="266"/>
        </pc:sldMkLst>
        <pc:spChg chg="add del">
          <ac:chgData name="ANTHONY RONCA" userId="S::5003400488@student.csn.edu::648e82f4-1e9c-4f89-86bd-ee3759e8e52b" providerId="AD" clId="Web-{F56AF87C-2206-90A9-9B5C-02AB0D301DC6}" dt="2018-12-11T03:20:18.527" v="459"/>
          <ac:spMkLst>
            <pc:docMk/>
            <pc:sldMk cId="1297944359" sldId="266"/>
            <ac:spMk id="4" creationId="{5DDF7723-530C-4BFB-BE84-1AA39723354C}"/>
          </ac:spMkLst>
        </pc:spChg>
        <pc:picChg chg="mod">
          <ac:chgData name="ANTHONY RONCA" userId="S::5003400488@student.csn.edu::648e82f4-1e9c-4f89-86bd-ee3759e8e52b" providerId="AD" clId="Web-{F56AF87C-2206-90A9-9B5C-02AB0D301DC6}" dt="2018-12-11T03:20:25.558" v="462" actId="1076"/>
          <ac:picMkLst>
            <pc:docMk/>
            <pc:sldMk cId="1297944359" sldId="266"/>
            <ac:picMk id="3" creationId="{FA047380-16C6-42F5-B64D-F0BF0186C66E}"/>
          </ac:picMkLst>
        </pc:picChg>
      </pc:sldChg>
      <pc:sldChg chg="modTransition">
        <pc:chgData name="ANTHONY RONCA" userId="S::5003400488@student.csn.edu::648e82f4-1e9c-4f89-86bd-ee3759e8e52b" providerId="AD" clId="Web-{F56AF87C-2206-90A9-9B5C-02AB0D301DC6}" dt="2018-12-11T02:56:20.262" v="103"/>
        <pc:sldMkLst>
          <pc:docMk/>
          <pc:sldMk cId="2629168139" sldId="267"/>
        </pc:sldMkLst>
      </pc:sldChg>
      <pc:sldChg chg="addSp delSp modSp modTransition">
        <pc:chgData name="ANTHONY RONCA" userId="S::5003400488@student.csn.edu::648e82f4-1e9c-4f89-86bd-ee3759e8e52b" providerId="AD" clId="Web-{F56AF87C-2206-90A9-9B5C-02AB0D301DC6}" dt="2018-12-11T02:56:20.262" v="103"/>
        <pc:sldMkLst>
          <pc:docMk/>
          <pc:sldMk cId="921548233" sldId="268"/>
        </pc:sldMkLst>
        <pc:picChg chg="add mod">
          <ac:chgData name="ANTHONY RONCA" userId="S::5003400488@student.csn.edu::648e82f4-1e9c-4f89-86bd-ee3759e8e52b" providerId="AD" clId="Web-{F56AF87C-2206-90A9-9B5C-02AB0D301DC6}" dt="2018-12-11T02:54:09.949" v="81" actId="1076"/>
          <ac:picMkLst>
            <pc:docMk/>
            <pc:sldMk cId="921548233" sldId="268"/>
            <ac:picMk id="2" creationId="{AE70E51D-0861-4A16-8413-8093A6EC9014}"/>
          </ac:picMkLst>
        </pc:picChg>
        <pc:picChg chg="del mod">
          <ac:chgData name="ANTHONY RONCA" userId="S::5003400488@student.csn.edu::648e82f4-1e9c-4f89-86bd-ee3759e8e52b" providerId="AD" clId="Web-{F56AF87C-2206-90A9-9B5C-02AB0D301DC6}" dt="2018-12-11T02:10:36.515" v="41"/>
          <ac:picMkLst>
            <pc:docMk/>
            <pc:sldMk cId="921548233" sldId="268"/>
            <ac:picMk id="4" creationId="{CD15E55F-F0A0-489A-96F8-513AB1EAD72A}"/>
          </ac:picMkLst>
        </pc:picChg>
        <pc:picChg chg="mod">
          <ac:chgData name="ANTHONY RONCA" userId="S::5003400488@student.csn.edu::648e82f4-1e9c-4f89-86bd-ee3759e8e52b" providerId="AD" clId="Web-{F56AF87C-2206-90A9-9B5C-02AB0D301DC6}" dt="2018-12-11T02:09:51.999" v="35" actId="1076"/>
          <ac:picMkLst>
            <pc:docMk/>
            <pc:sldMk cId="921548233" sldId="268"/>
            <ac:picMk id="7" creationId="{3B6D2E8E-E20B-4B5B-B3B5-094C0F456BFA}"/>
          </ac:picMkLst>
        </pc:picChg>
        <pc:picChg chg="del mod">
          <ac:chgData name="ANTHONY RONCA" userId="S::5003400488@student.csn.edu::648e82f4-1e9c-4f89-86bd-ee3759e8e52b" providerId="AD" clId="Web-{F56AF87C-2206-90A9-9B5C-02AB0D301DC6}" dt="2018-12-11T02:10:35.546" v="40"/>
          <ac:picMkLst>
            <pc:docMk/>
            <pc:sldMk cId="921548233" sldId="268"/>
            <ac:picMk id="9" creationId="{2B058958-57BF-4AE1-B93B-6C84B6495978}"/>
          </ac:picMkLst>
        </pc:picChg>
      </pc:sldChg>
      <pc:sldChg chg="addSp delSp modSp modTransition">
        <pc:chgData name="ANTHONY RONCA" userId="S::5003400488@student.csn.edu::648e82f4-1e9c-4f89-86bd-ee3759e8e52b" providerId="AD" clId="Web-{F56AF87C-2206-90A9-9B5C-02AB0D301DC6}" dt="2018-12-11T02:56:20.262" v="103"/>
        <pc:sldMkLst>
          <pc:docMk/>
          <pc:sldMk cId="4084406953" sldId="269"/>
        </pc:sldMkLst>
        <pc:spChg chg="del">
          <ac:chgData name="ANTHONY RONCA" userId="S::5003400488@student.csn.edu::648e82f4-1e9c-4f89-86bd-ee3759e8e52b" providerId="AD" clId="Web-{F56AF87C-2206-90A9-9B5C-02AB0D301DC6}" dt="2018-12-11T02:53:44.105" v="71"/>
          <ac:spMkLst>
            <pc:docMk/>
            <pc:sldMk cId="4084406953" sldId="269"/>
            <ac:spMk id="3" creationId="{E8B6384D-5EF8-4783-A830-9C522F71EBE8}"/>
          </ac:spMkLst>
        </pc:spChg>
        <pc:spChg chg="add del mod">
          <ac:chgData name="ANTHONY RONCA" userId="S::5003400488@student.csn.edu::648e82f4-1e9c-4f89-86bd-ee3759e8e52b" providerId="AD" clId="Web-{F56AF87C-2206-90A9-9B5C-02AB0D301DC6}" dt="2018-12-11T02:53:49.949" v="73"/>
          <ac:spMkLst>
            <pc:docMk/>
            <pc:sldMk cId="4084406953" sldId="269"/>
            <ac:spMk id="11" creationId="{5D4AA843-8FF7-481C-ABB3-42761A6C1F31}"/>
          </ac:spMkLst>
        </pc:spChg>
        <pc:spChg chg="add del mod">
          <ac:chgData name="ANTHONY RONCA" userId="S::5003400488@student.csn.edu::648e82f4-1e9c-4f89-86bd-ee3759e8e52b" providerId="AD" clId="Web-{F56AF87C-2206-90A9-9B5C-02AB0D301DC6}" dt="2018-12-11T02:53:50.902" v="74"/>
          <ac:spMkLst>
            <pc:docMk/>
            <pc:sldMk cId="4084406953" sldId="269"/>
            <ac:spMk id="13" creationId="{65FD0880-DAF9-4028-88E0-DCC7439C41DD}"/>
          </ac:spMkLst>
        </pc:spChg>
        <pc:spChg chg="del">
          <ac:chgData name="ANTHONY RONCA" userId="S::5003400488@student.csn.edu::648e82f4-1e9c-4f89-86bd-ee3759e8e52b" providerId="AD" clId="Web-{F56AF87C-2206-90A9-9B5C-02AB0D301DC6}" dt="2018-12-11T02:53:42.949" v="70"/>
          <ac:spMkLst>
            <pc:docMk/>
            <pc:sldMk cId="4084406953" sldId="269"/>
            <ac:spMk id="89" creationId="{00000000-0000-0000-0000-000000000000}"/>
          </ac:spMkLst>
        </pc:spChg>
        <pc:picChg chg="add del ord">
          <ac:chgData name="ANTHONY RONCA" userId="S::5003400488@student.csn.edu::648e82f4-1e9c-4f89-86bd-ee3759e8e52b" providerId="AD" clId="Web-{F56AF87C-2206-90A9-9B5C-02AB0D301DC6}" dt="2018-12-11T02:54:51.324" v="88"/>
          <ac:picMkLst>
            <pc:docMk/>
            <pc:sldMk cId="4084406953" sldId="269"/>
            <ac:picMk id="2" creationId="{C410D674-9C60-4189-AAD3-C056E9F1E7FC}"/>
          </ac:picMkLst>
        </pc:picChg>
        <pc:picChg chg="mod">
          <ac:chgData name="ANTHONY RONCA" userId="S::5003400488@student.csn.edu::648e82f4-1e9c-4f89-86bd-ee3759e8e52b" providerId="AD" clId="Web-{F56AF87C-2206-90A9-9B5C-02AB0D301DC6}" dt="2018-12-11T02:53:58.777" v="77" actId="1076"/>
          <ac:picMkLst>
            <pc:docMk/>
            <pc:sldMk cId="4084406953" sldId="269"/>
            <ac:picMk id="4" creationId="{67555C40-7B34-4094-8630-84C6D64C3D2B}"/>
          </ac:picMkLst>
        </pc:picChg>
        <pc:picChg chg="add del mod">
          <ac:chgData name="ANTHONY RONCA" userId="S::5003400488@student.csn.edu::648e82f4-1e9c-4f89-86bd-ee3759e8e52b" providerId="AD" clId="Web-{F56AF87C-2206-90A9-9B5C-02AB0D301DC6}" dt="2018-12-11T02:53:23.699" v="65"/>
          <ac:picMkLst>
            <pc:docMk/>
            <pc:sldMk cId="4084406953" sldId="269"/>
            <ac:picMk id="6" creationId="{EE1AFA78-C4EB-468A-A29D-651404F2AA9A}"/>
          </ac:picMkLst>
        </pc:picChg>
        <pc:picChg chg="add mod">
          <ac:chgData name="ANTHONY RONCA" userId="S::5003400488@student.csn.edu::648e82f4-1e9c-4f89-86bd-ee3759e8e52b" providerId="AD" clId="Web-{F56AF87C-2206-90A9-9B5C-02AB0D301DC6}" dt="2018-12-11T02:54:57.574" v="90" actId="1076"/>
          <ac:picMkLst>
            <pc:docMk/>
            <pc:sldMk cId="4084406953" sldId="269"/>
            <ac:picMk id="8" creationId="{AF983384-6BA3-4679-BF82-DFAF46E0D6AB}"/>
          </ac:picMkLst>
        </pc:picChg>
        <pc:picChg chg="add mod ord">
          <ac:chgData name="ANTHONY RONCA" userId="S::5003400488@student.csn.edu::648e82f4-1e9c-4f89-86bd-ee3759e8e52b" providerId="AD" clId="Web-{F56AF87C-2206-90A9-9B5C-02AB0D301DC6}" dt="2018-12-11T02:54:49.246" v="87"/>
          <ac:picMkLst>
            <pc:docMk/>
            <pc:sldMk cId="4084406953" sldId="269"/>
            <ac:picMk id="14" creationId="{A3471CEF-3D96-4F1E-8B3E-67F984246D32}"/>
          </ac:picMkLst>
        </pc:picChg>
      </pc:sldChg>
      <pc:sldChg chg="modTransition">
        <pc:chgData name="ANTHONY RONCA" userId="S::5003400488@student.csn.edu::648e82f4-1e9c-4f89-86bd-ee3759e8e52b" providerId="AD" clId="Web-{F56AF87C-2206-90A9-9B5C-02AB0D301DC6}" dt="2018-12-11T02:56:20.262" v="103"/>
        <pc:sldMkLst>
          <pc:docMk/>
          <pc:sldMk cId="634656504" sldId="270"/>
        </pc:sldMkLst>
      </pc:sldChg>
      <pc:sldChg chg="modTransition">
        <pc:chgData name="ANTHONY RONCA" userId="S::5003400488@student.csn.edu::648e82f4-1e9c-4f89-86bd-ee3759e8e52b" providerId="AD" clId="Web-{F56AF87C-2206-90A9-9B5C-02AB0D301DC6}" dt="2018-12-11T02:56:20.262" v="103"/>
        <pc:sldMkLst>
          <pc:docMk/>
          <pc:sldMk cId="4045456844" sldId="271"/>
        </pc:sldMkLst>
      </pc:sldChg>
      <pc:sldChg chg="modTransition">
        <pc:chgData name="ANTHONY RONCA" userId="S::5003400488@student.csn.edu::648e82f4-1e9c-4f89-86bd-ee3759e8e52b" providerId="AD" clId="Web-{F56AF87C-2206-90A9-9B5C-02AB0D301DC6}" dt="2018-12-11T02:56:20.262" v="103"/>
        <pc:sldMkLst>
          <pc:docMk/>
          <pc:sldMk cId="3671684103" sldId="272"/>
        </pc:sldMkLst>
      </pc:sldChg>
      <pc:sldChg chg="modTransition">
        <pc:chgData name="ANTHONY RONCA" userId="S::5003400488@student.csn.edu::648e82f4-1e9c-4f89-86bd-ee3759e8e52b" providerId="AD" clId="Web-{F56AF87C-2206-90A9-9B5C-02AB0D301DC6}" dt="2018-12-11T02:56:20.262" v="103"/>
        <pc:sldMkLst>
          <pc:docMk/>
          <pc:sldMk cId="3750600571" sldId="273"/>
        </pc:sldMkLst>
      </pc:sldChg>
      <pc:sldChg chg="modTransition">
        <pc:chgData name="ANTHONY RONCA" userId="S::5003400488@student.csn.edu::648e82f4-1e9c-4f89-86bd-ee3759e8e52b" providerId="AD" clId="Web-{F56AF87C-2206-90A9-9B5C-02AB0D301DC6}" dt="2018-12-11T02:56:20.262" v="103"/>
        <pc:sldMkLst>
          <pc:docMk/>
          <pc:sldMk cId="2228426130" sldId="274"/>
        </pc:sldMkLst>
      </pc:sldChg>
      <pc:sldChg chg="modTransition">
        <pc:chgData name="ANTHONY RONCA" userId="S::5003400488@student.csn.edu::648e82f4-1e9c-4f89-86bd-ee3759e8e52b" providerId="AD" clId="Web-{F56AF87C-2206-90A9-9B5C-02AB0D301DC6}" dt="2018-12-11T02:56:20.262" v="103"/>
        <pc:sldMkLst>
          <pc:docMk/>
          <pc:sldMk cId="1068130433" sldId="275"/>
        </pc:sldMkLst>
      </pc:sldChg>
      <pc:sldChg chg="modTransition">
        <pc:chgData name="ANTHONY RONCA" userId="S::5003400488@student.csn.edu::648e82f4-1e9c-4f89-86bd-ee3759e8e52b" providerId="AD" clId="Web-{F56AF87C-2206-90A9-9B5C-02AB0D301DC6}" dt="2018-12-11T02:56:20.262" v="103"/>
        <pc:sldMkLst>
          <pc:docMk/>
          <pc:sldMk cId="1488615324" sldId="277"/>
        </pc:sldMkLst>
      </pc:sldChg>
      <pc:sldMasterChg chg="modTransition modSldLayout">
        <pc:chgData name="ANTHONY RONCA" userId="S::5003400488@student.csn.edu::648e82f4-1e9c-4f89-86bd-ee3759e8e52b" providerId="AD" clId="Web-{F56AF87C-2206-90A9-9B5C-02AB0D301DC6}" dt="2018-12-11T02:56:20.262" v="103"/>
        <pc:sldMasterMkLst>
          <pc:docMk/>
          <pc:sldMasterMk cId="1576157107" sldId="2147483660"/>
        </pc:sldMasterMkLst>
        <pc:sldLayoutChg chg="modTransition">
          <pc:chgData name="ANTHONY RONCA" userId="S::5003400488@student.csn.edu::648e82f4-1e9c-4f89-86bd-ee3759e8e52b" providerId="AD" clId="Web-{F56AF87C-2206-90A9-9B5C-02AB0D301DC6}" dt="2018-12-11T02:56:20.262" v="103"/>
          <pc:sldLayoutMkLst>
            <pc:docMk/>
            <pc:sldMasterMk cId="1576157107" sldId="2147483660"/>
            <pc:sldLayoutMk cId="998118058" sldId="2147483661"/>
          </pc:sldLayoutMkLst>
        </pc:sldLayoutChg>
        <pc:sldLayoutChg chg="modTransition">
          <pc:chgData name="ANTHONY RONCA" userId="S::5003400488@student.csn.edu::648e82f4-1e9c-4f89-86bd-ee3759e8e52b" providerId="AD" clId="Web-{F56AF87C-2206-90A9-9B5C-02AB0D301DC6}" dt="2018-12-11T02:56:20.262" v="103"/>
          <pc:sldLayoutMkLst>
            <pc:docMk/>
            <pc:sldMasterMk cId="1576157107" sldId="2147483660"/>
            <pc:sldLayoutMk cId="3621089931" sldId="2147483662"/>
          </pc:sldLayoutMkLst>
        </pc:sldLayoutChg>
        <pc:sldLayoutChg chg="modTransition">
          <pc:chgData name="ANTHONY RONCA" userId="S::5003400488@student.csn.edu::648e82f4-1e9c-4f89-86bd-ee3759e8e52b" providerId="AD" clId="Web-{F56AF87C-2206-90A9-9B5C-02AB0D301DC6}" dt="2018-12-11T02:56:20.262" v="103"/>
          <pc:sldLayoutMkLst>
            <pc:docMk/>
            <pc:sldMasterMk cId="1576157107" sldId="2147483660"/>
            <pc:sldLayoutMk cId="681747644" sldId="2147483663"/>
          </pc:sldLayoutMkLst>
        </pc:sldLayoutChg>
        <pc:sldLayoutChg chg="modTransition">
          <pc:chgData name="ANTHONY RONCA" userId="S::5003400488@student.csn.edu::648e82f4-1e9c-4f89-86bd-ee3759e8e52b" providerId="AD" clId="Web-{F56AF87C-2206-90A9-9B5C-02AB0D301DC6}" dt="2018-12-11T02:56:20.262" v="103"/>
          <pc:sldLayoutMkLst>
            <pc:docMk/>
            <pc:sldMasterMk cId="1576157107" sldId="2147483660"/>
            <pc:sldLayoutMk cId="3420252860" sldId="2147483664"/>
          </pc:sldLayoutMkLst>
        </pc:sldLayoutChg>
        <pc:sldLayoutChg chg="modTransition">
          <pc:chgData name="ANTHONY RONCA" userId="S::5003400488@student.csn.edu::648e82f4-1e9c-4f89-86bd-ee3759e8e52b" providerId="AD" clId="Web-{F56AF87C-2206-90A9-9B5C-02AB0D301DC6}" dt="2018-12-11T02:56:20.262" v="103"/>
          <pc:sldLayoutMkLst>
            <pc:docMk/>
            <pc:sldMasterMk cId="1576157107" sldId="2147483660"/>
            <pc:sldLayoutMk cId="2438373618" sldId="2147483665"/>
          </pc:sldLayoutMkLst>
        </pc:sldLayoutChg>
        <pc:sldLayoutChg chg="modTransition">
          <pc:chgData name="ANTHONY RONCA" userId="S::5003400488@student.csn.edu::648e82f4-1e9c-4f89-86bd-ee3759e8e52b" providerId="AD" clId="Web-{F56AF87C-2206-90A9-9B5C-02AB0D301DC6}" dt="2018-12-11T02:56:20.262" v="103"/>
          <pc:sldLayoutMkLst>
            <pc:docMk/>
            <pc:sldMasterMk cId="1576157107" sldId="2147483660"/>
            <pc:sldLayoutMk cId="3744692868" sldId="2147483666"/>
          </pc:sldLayoutMkLst>
        </pc:sldLayoutChg>
        <pc:sldLayoutChg chg="modTransition">
          <pc:chgData name="ANTHONY RONCA" userId="S::5003400488@student.csn.edu::648e82f4-1e9c-4f89-86bd-ee3759e8e52b" providerId="AD" clId="Web-{F56AF87C-2206-90A9-9B5C-02AB0D301DC6}" dt="2018-12-11T02:56:20.262" v="103"/>
          <pc:sldLayoutMkLst>
            <pc:docMk/>
            <pc:sldMasterMk cId="1576157107" sldId="2147483660"/>
            <pc:sldLayoutMk cId="1719339211" sldId="2147483667"/>
          </pc:sldLayoutMkLst>
        </pc:sldLayoutChg>
        <pc:sldLayoutChg chg="modTransition">
          <pc:chgData name="ANTHONY RONCA" userId="S::5003400488@student.csn.edu::648e82f4-1e9c-4f89-86bd-ee3759e8e52b" providerId="AD" clId="Web-{F56AF87C-2206-90A9-9B5C-02AB0D301DC6}" dt="2018-12-11T02:56:20.262" v="103"/>
          <pc:sldLayoutMkLst>
            <pc:docMk/>
            <pc:sldMasterMk cId="1576157107" sldId="2147483660"/>
            <pc:sldLayoutMk cId="2051213596" sldId="2147483668"/>
          </pc:sldLayoutMkLst>
        </pc:sldLayoutChg>
        <pc:sldLayoutChg chg="modTransition">
          <pc:chgData name="ANTHONY RONCA" userId="S::5003400488@student.csn.edu::648e82f4-1e9c-4f89-86bd-ee3759e8e52b" providerId="AD" clId="Web-{F56AF87C-2206-90A9-9B5C-02AB0D301DC6}" dt="2018-12-11T02:56:20.262" v="103"/>
          <pc:sldLayoutMkLst>
            <pc:docMk/>
            <pc:sldMasterMk cId="1576157107" sldId="2147483660"/>
            <pc:sldLayoutMk cId="205985960" sldId="2147483669"/>
          </pc:sldLayoutMkLst>
        </pc:sldLayoutChg>
        <pc:sldLayoutChg chg="modTransition">
          <pc:chgData name="ANTHONY RONCA" userId="S::5003400488@student.csn.edu::648e82f4-1e9c-4f89-86bd-ee3759e8e52b" providerId="AD" clId="Web-{F56AF87C-2206-90A9-9B5C-02AB0D301DC6}" dt="2018-12-11T02:56:20.262" v="103"/>
          <pc:sldLayoutMkLst>
            <pc:docMk/>
            <pc:sldMasterMk cId="1576157107" sldId="2147483660"/>
            <pc:sldLayoutMk cId="2767002179" sldId="2147483670"/>
          </pc:sldLayoutMkLst>
        </pc:sldLayoutChg>
        <pc:sldLayoutChg chg="modTransition">
          <pc:chgData name="ANTHONY RONCA" userId="S::5003400488@student.csn.edu::648e82f4-1e9c-4f89-86bd-ee3759e8e52b" providerId="AD" clId="Web-{F56AF87C-2206-90A9-9B5C-02AB0D301DC6}" dt="2018-12-11T02:56:20.262" v="103"/>
          <pc:sldLayoutMkLst>
            <pc:docMk/>
            <pc:sldMasterMk cId="1576157107" sldId="2147483660"/>
            <pc:sldLayoutMk cId="4049032194" sldId="2147483671"/>
          </pc:sldLayoutMkLst>
        </pc:sldLayoutChg>
        <pc:sldLayoutChg chg="modTransition">
          <pc:chgData name="ANTHONY RONCA" userId="S::5003400488@student.csn.edu::648e82f4-1e9c-4f89-86bd-ee3759e8e52b" providerId="AD" clId="Web-{F56AF87C-2206-90A9-9B5C-02AB0D301DC6}" dt="2018-12-11T02:56:20.262" v="103"/>
          <pc:sldLayoutMkLst>
            <pc:docMk/>
            <pc:sldMasterMk cId="1576157107" sldId="2147483660"/>
            <pc:sldLayoutMk cId="2400960391" sldId="2147483672"/>
          </pc:sldLayoutMkLst>
        </pc:sldLayoutChg>
      </pc:sldMasterChg>
    </pc:docChg>
  </pc:docChgLst>
  <pc:docChgLst>
    <pc:chgData name="ANTHONY RONCA" userId="S::5003400488@student.csn.edu::648e82f4-1e9c-4f89-86bd-ee3759e8e52b" providerId="AD" clId="Web-{082FD264-F269-11EE-B516-0E1984D580F8}"/>
    <pc:docChg chg="addSld modSld modMainMaster">
      <pc:chgData name="ANTHONY RONCA" userId="S::5003400488@student.csn.edu::648e82f4-1e9c-4f89-86bd-ee3759e8e52b" providerId="AD" clId="Web-{082FD264-F269-11EE-B516-0E1984D580F8}" dt="2018-12-10T21:46:29.829" v="137" actId="1076"/>
      <pc:docMkLst>
        <pc:docMk/>
      </pc:docMkLst>
      <pc:sldChg chg="mod">
        <pc:chgData name="ANTHONY RONCA" userId="S::5003400488@student.csn.edu::648e82f4-1e9c-4f89-86bd-ee3759e8e52b" providerId="AD" clId="Web-{082FD264-F269-11EE-B516-0E1984D580F8}" dt="2018-12-10T21:21:42.602" v="3" actId="1076"/>
        <pc:sldMkLst>
          <pc:docMk/>
          <pc:sldMk cId="0" sldId="257"/>
        </pc:sldMkLst>
      </pc:sldChg>
      <pc:sldChg chg="mod">
        <pc:chgData name="ANTHONY RONCA" userId="S::5003400488@student.csn.edu::648e82f4-1e9c-4f89-86bd-ee3759e8e52b" providerId="AD" clId="Web-{082FD264-F269-11EE-B516-0E1984D580F8}" dt="2018-12-10T21:21:42.602" v="3" actId="1076"/>
        <pc:sldMkLst>
          <pc:docMk/>
          <pc:sldMk cId="0" sldId="259"/>
        </pc:sldMkLst>
      </pc:sldChg>
      <pc:sldChg chg="mod">
        <pc:chgData name="ANTHONY RONCA" userId="S::5003400488@student.csn.edu::648e82f4-1e9c-4f89-86bd-ee3759e8e52b" providerId="AD" clId="Web-{082FD264-F269-11EE-B516-0E1984D580F8}" dt="2018-12-10T21:21:42.602" v="3" actId="1076"/>
        <pc:sldMkLst>
          <pc:docMk/>
          <pc:sldMk cId="0" sldId="260"/>
        </pc:sldMkLst>
      </pc:sldChg>
      <pc:sldChg chg="mod">
        <pc:chgData name="ANTHONY RONCA" userId="S::5003400488@student.csn.edu::648e82f4-1e9c-4f89-86bd-ee3759e8e52b" providerId="AD" clId="Web-{082FD264-F269-11EE-B516-0E1984D580F8}" dt="2018-12-10T21:21:42.602" v="3" actId="1076"/>
        <pc:sldMkLst>
          <pc:docMk/>
          <pc:sldMk cId="0" sldId="261"/>
        </pc:sldMkLst>
      </pc:sldChg>
      <pc:sldChg chg="addSp delSp modSp mod">
        <pc:chgData name="ANTHONY RONCA" userId="S::5003400488@student.csn.edu::648e82f4-1e9c-4f89-86bd-ee3759e8e52b" providerId="AD" clId="Web-{082FD264-F269-11EE-B516-0E1984D580F8}" dt="2018-12-10T21:34:52.607" v="73" actId="1076"/>
        <pc:sldMkLst>
          <pc:docMk/>
          <pc:sldMk cId="0" sldId="262"/>
        </pc:sldMkLst>
        <pc:picChg chg="add del mod">
          <ac:chgData name="ANTHONY RONCA" userId="S::5003400488@student.csn.edu::648e82f4-1e9c-4f89-86bd-ee3759e8e52b" providerId="AD" clId="Web-{082FD264-F269-11EE-B516-0E1984D580F8}" dt="2018-12-10T21:34:52.607" v="73" actId="1076"/>
          <ac:picMkLst>
            <pc:docMk/>
            <pc:sldMk cId="0" sldId="262"/>
            <ac:picMk id="2" creationId="{E36A24F4-CE9E-4FBA-9957-39EE5AB0A0A5}"/>
          </ac:picMkLst>
        </pc:picChg>
      </pc:sldChg>
      <pc:sldChg chg="modSp mod setBg">
        <pc:chgData name="ANTHONY RONCA" userId="S::5003400488@student.csn.edu::648e82f4-1e9c-4f89-86bd-ee3759e8e52b" providerId="AD" clId="Web-{082FD264-F269-11EE-B516-0E1984D580F8}" dt="2018-12-10T21:21:42.602" v="3" actId="1076"/>
        <pc:sldMkLst>
          <pc:docMk/>
          <pc:sldMk cId="235231629" sldId="263"/>
        </pc:sldMkLst>
        <pc:spChg chg="mod">
          <ac:chgData name="ANTHONY RONCA" userId="S::5003400488@student.csn.edu::648e82f4-1e9c-4f89-86bd-ee3759e8e52b" providerId="AD" clId="Web-{082FD264-F269-11EE-B516-0E1984D580F8}" dt="2018-12-10T21:08:09.456" v="0" actId="1076"/>
          <ac:spMkLst>
            <pc:docMk/>
            <pc:sldMk cId="235231629" sldId="263"/>
            <ac:spMk id="7" creationId="{B0B8C66F-DFB6-4553-9F15-43A0BC273D17}"/>
          </ac:spMkLst>
        </pc:spChg>
      </pc:sldChg>
      <pc:sldChg chg="mod">
        <pc:chgData name="ANTHONY RONCA" userId="S::5003400488@student.csn.edu::648e82f4-1e9c-4f89-86bd-ee3759e8e52b" providerId="AD" clId="Web-{082FD264-F269-11EE-B516-0E1984D580F8}" dt="2018-12-10T21:21:42.602" v="3" actId="1076"/>
        <pc:sldMkLst>
          <pc:docMk/>
          <pc:sldMk cId="4189587596" sldId="264"/>
        </pc:sldMkLst>
      </pc:sldChg>
      <pc:sldChg chg="mod">
        <pc:chgData name="ANTHONY RONCA" userId="S::5003400488@student.csn.edu::648e82f4-1e9c-4f89-86bd-ee3759e8e52b" providerId="AD" clId="Web-{082FD264-F269-11EE-B516-0E1984D580F8}" dt="2018-12-10T21:21:42.602" v="3" actId="1076"/>
        <pc:sldMkLst>
          <pc:docMk/>
          <pc:sldMk cId="2558820051" sldId="265"/>
        </pc:sldMkLst>
      </pc:sldChg>
      <pc:sldChg chg="addSp delSp modSp mod">
        <pc:chgData name="ANTHONY RONCA" userId="S::5003400488@student.csn.edu::648e82f4-1e9c-4f89-86bd-ee3759e8e52b" providerId="AD" clId="Web-{082FD264-F269-11EE-B516-0E1984D580F8}" dt="2018-12-10T21:38:23.827" v="121" actId="14100"/>
        <pc:sldMkLst>
          <pc:docMk/>
          <pc:sldMk cId="1297944359" sldId="266"/>
        </pc:sldMkLst>
        <pc:picChg chg="del">
          <ac:chgData name="ANTHONY RONCA" userId="S::5003400488@student.csn.edu::648e82f4-1e9c-4f89-86bd-ee3759e8e52b" providerId="AD" clId="Web-{082FD264-F269-11EE-B516-0E1984D580F8}" dt="2018-12-10T21:38:04.733" v="118" actId="14100"/>
          <ac:picMkLst>
            <pc:docMk/>
            <pc:sldMk cId="1297944359" sldId="266"/>
            <ac:picMk id="2" creationId="{00000000-0000-0000-0000-000000000000}"/>
          </ac:picMkLst>
        </pc:picChg>
        <pc:picChg chg="add mod">
          <ac:chgData name="ANTHONY RONCA" userId="S::5003400488@student.csn.edu::648e82f4-1e9c-4f89-86bd-ee3759e8e52b" providerId="AD" clId="Web-{082FD264-F269-11EE-B516-0E1984D580F8}" dt="2018-12-10T21:38:23.827" v="121" actId="14100"/>
          <ac:picMkLst>
            <pc:docMk/>
            <pc:sldMk cId="1297944359" sldId="266"/>
            <ac:picMk id="8" creationId="{51AC41C5-50AA-4C10-83CF-31B3387761CC}"/>
          </ac:picMkLst>
        </pc:picChg>
      </pc:sldChg>
      <pc:sldChg chg="addSp delSp modSp mod">
        <pc:chgData name="ANTHONY RONCA" userId="S::5003400488@student.csn.edu::648e82f4-1e9c-4f89-86bd-ee3759e8e52b" providerId="AD" clId="Web-{082FD264-F269-11EE-B516-0E1984D580F8}" dt="2018-12-10T21:46:29.829" v="137" actId="1076"/>
        <pc:sldMkLst>
          <pc:docMk/>
          <pc:sldMk cId="2629168139" sldId="267"/>
        </pc:sldMkLst>
        <pc:spChg chg="mod">
          <ac:chgData name="ANTHONY RONCA" userId="S::5003400488@student.csn.edu::648e82f4-1e9c-4f89-86bd-ee3759e8e52b" providerId="AD" clId="Web-{082FD264-F269-11EE-B516-0E1984D580F8}" dt="2018-12-10T21:44:13.032" v="125" actId="1076"/>
          <ac:spMkLst>
            <pc:docMk/>
            <pc:sldMk cId="2629168139" sldId="267"/>
            <ac:spMk id="8" creationId="{462DFAD7-1692-4CBB-8920-1D1129C41BCC}"/>
          </ac:spMkLst>
        </pc:spChg>
        <pc:spChg chg="del mod">
          <ac:chgData name="ANTHONY RONCA" userId="S::5003400488@student.csn.edu::648e82f4-1e9c-4f89-86bd-ee3759e8e52b" providerId="AD" clId="Web-{082FD264-F269-11EE-B516-0E1984D580F8}" dt="2018-12-10T21:25:54.603" v="65" actId="1076"/>
          <ac:spMkLst>
            <pc:docMk/>
            <pc:sldMk cId="2629168139" sldId="267"/>
            <ac:spMk id="9" creationId="{A1846570-0DC8-46B2-B264-5C192FD9DA88}"/>
          </ac:spMkLst>
        </pc:spChg>
        <pc:spChg chg="add mod">
          <ac:chgData name="ANTHONY RONCA" userId="S::5003400488@student.csn.edu::648e82f4-1e9c-4f89-86bd-ee3759e8e52b" providerId="AD" clId="Web-{082FD264-F269-11EE-B516-0E1984D580F8}" dt="2018-12-10T21:34:09.622" v="68" actId="1076"/>
          <ac:spMkLst>
            <pc:docMk/>
            <pc:sldMk cId="2629168139" sldId="267"/>
            <ac:spMk id="39" creationId="{89900799-6088-4D1C-8F7A-25785A8A74C4}"/>
          </ac:spMkLst>
        </pc:spChg>
        <pc:spChg chg="add mod">
          <ac:chgData name="ANTHONY RONCA" userId="S::5003400488@student.csn.edu::648e82f4-1e9c-4f89-86bd-ee3759e8e52b" providerId="AD" clId="Web-{082FD264-F269-11EE-B516-0E1984D580F8}" dt="2018-12-10T21:46:29.829" v="137" actId="1076"/>
          <ac:spMkLst>
            <pc:docMk/>
            <pc:sldMk cId="2629168139" sldId="267"/>
            <ac:spMk id="40" creationId="{69A82C4C-B3EC-4C31-8055-528749A702D0}"/>
          </ac:spMkLst>
        </pc:spChg>
        <pc:spChg chg="add del">
          <ac:chgData name="ANTHONY RONCA" userId="S::5003400488@student.csn.edu::648e82f4-1e9c-4f89-86bd-ee3759e8e52b" providerId="AD" clId="Web-{082FD264-F269-11EE-B516-0E1984D580F8}" dt="2018-12-10T21:46:15.658" v="134" actId="1076"/>
          <ac:spMkLst>
            <pc:docMk/>
            <pc:sldMk cId="2629168139" sldId="267"/>
            <ac:spMk id="41" creationId="{AD6D3314-EB78-4C20-8DF5-9D16F20489B0}"/>
          </ac:spMkLst>
        </pc:spChg>
        <pc:grpChg chg="del">
          <ac:chgData name="ANTHONY RONCA" userId="S::5003400488@student.csn.edu::648e82f4-1e9c-4f89-86bd-ee3759e8e52b" providerId="AD" clId="Web-{082FD264-F269-11EE-B516-0E1984D580F8}" dt="2018-12-10T21:22:28.289" v="6" actId="1076"/>
          <ac:grpSpMkLst>
            <pc:docMk/>
            <pc:sldMk cId="2629168139" sldId="267"/>
            <ac:grpSpMk id="24" creationId="{9483AF33-BBE0-4B57-A761-5B4E39B4C748}"/>
          </ac:grpSpMkLst>
        </pc:grpChg>
        <pc:grpChg chg="del">
          <ac:chgData name="ANTHONY RONCA" userId="S::5003400488@student.csn.edu::648e82f4-1e9c-4f89-86bd-ee3759e8e52b" providerId="AD" clId="Web-{082FD264-F269-11EE-B516-0E1984D580F8}" dt="2018-12-10T21:44:17.313" v="129" actId="1076"/>
          <ac:grpSpMkLst>
            <pc:docMk/>
            <pc:sldMk cId="2629168139" sldId="267"/>
            <ac:grpSpMk id="27" creationId="{350511CE-0584-44CB-A3BD-CC73DAC8CF5C}"/>
          </ac:grpSpMkLst>
        </pc:grpChg>
        <pc:picChg chg="mod">
          <ac:chgData name="ANTHONY RONCA" userId="S::5003400488@student.csn.edu::648e82f4-1e9c-4f89-86bd-ee3759e8e52b" providerId="AD" clId="Web-{082FD264-F269-11EE-B516-0E1984D580F8}" dt="2018-12-10T21:22:41.414" v="11" actId="1076"/>
          <ac:picMkLst>
            <pc:docMk/>
            <pc:sldMk cId="2629168139" sldId="267"/>
            <ac:picMk id="2" creationId="{AD5E4A70-DACD-4E40-A823-2F07A3AD358F}"/>
          </ac:picMkLst>
        </pc:picChg>
        <pc:picChg chg="add mod">
          <ac:chgData name="ANTHONY RONCA" userId="S::5003400488@student.csn.edu::648e82f4-1e9c-4f89-86bd-ee3759e8e52b" providerId="AD" clId="Web-{082FD264-F269-11EE-B516-0E1984D580F8}" dt="2018-12-10T21:45:40.095" v="131" actId="1076"/>
          <ac:picMkLst>
            <pc:docMk/>
            <pc:sldMk cId="2629168139" sldId="267"/>
            <ac:picMk id="5" creationId="{4A9F9F2C-5250-4E3A-AC5C-C27D3BB446C9}"/>
          </ac:picMkLst>
        </pc:picChg>
      </pc:sldChg>
      <pc:sldChg chg="mod">
        <pc:chgData name="ANTHONY RONCA" userId="S::5003400488@student.csn.edu::648e82f4-1e9c-4f89-86bd-ee3759e8e52b" providerId="AD" clId="Web-{082FD264-F269-11EE-B516-0E1984D580F8}" dt="2018-12-10T21:21:42.602" v="3" actId="1076"/>
        <pc:sldMkLst>
          <pc:docMk/>
          <pc:sldMk cId="921548233" sldId="268"/>
        </pc:sldMkLst>
      </pc:sldChg>
      <pc:sldChg chg="mod">
        <pc:chgData name="ANTHONY RONCA" userId="S::5003400488@student.csn.edu::648e82f4-1e9c-4f89-86bd-ee3759e8e52b" providerId="AD" clId="Web-{082FD264-F269-11EE-B516-0E1984D580F8}" dt="2018-12-10T21:21:42.602" v="3" actId="1076"/>
        <pc:sldMkLst>
          <pc:docMk/>
          <pc:sldMk cId="4084406953" sldId="269"/>
        </pc:sldMkLst>
      </pc:sldChg>
      <pc:sldChg chg="addSp delSp modSp new">
        <pc:chgData name="ANTHONY RONCA" userId="S::5003400488@student.csn.edu::648e82f4-1e9c-4f89-86bd-ee3759e8e52b" providerId="AD" clId="Web-{082FD264-F269-11EE-B516-0E1984D580F8}" dt="2018-12-10T21:36:49.998" v="95" actId="1076"/>
        <pc:sldMkLst>
          <pc:docMk/>
          <pc:sldMk cId="634656504" sldId="270"/>
        </pc:sldMkLst>
        <pc:spChg chg="del">
          <ac:chgData name="ANTHONY RONCA" userId="S::5003400488@student.csn.edu::648e82f4-1e9c-4f89-86bd-ee3759e8e52b" providerId="AD" clId="Web-{082FD264-F269-11EE-B516-0E1984D580F8}" dt="2018-12-10T21:35:26.450" v="84" actId="1076"/>
          <ac:spMkLst>
            <pc:docMk/>
            <pc:sldMk cId="634656504" sldId="270"/>
            <ac:spMk id="2" creationId="{3ECDDA03-2167-4EA2-9559-2B4CFAD09630}"/>
          </ac:spMkLst>
        </pc:spChg>
        <pc:spChg chg="del mod">
          <ac:chgData name="ANTHONY RONCA" userId="S::5003400488@student.csn.edu::648e82f4-1e9c-4f89-86bd-ee3759e8e52b" providerId="AD" clId="Web-{082FD264-F269-11EE-B516-0E1984D580F8}" dt="2018-12-10T21:35:20.013" v="83" actId="1076"/>
          <ac:spMkLst>
            <pc:docMk/>
            <pc:sldMk cId="634656504" sldId="270"/>
            <ac:spMk id="3" creationId="{F982F001-7216-4473-BC91-42AB35A1B516}"/>
          </ac:spMkLst>
        </pc:spChg>
        <pc:picChg chg="add mod">
          <ac:chgData name="ANTHONY RONCA" userId="S::5003400488@student.csn.edu::648e82f4-1e9c-4f89-86bd-ee3759e8e52b" providerId="AD" clId="Web-{082FD264-F269-11EE-B516-0E1984D580F8}" dt="2018-12-10T21:35:26.482" v="85" actId="1076"/>
          <ac:picMkLst>
            <pc:docMk/>
            <pc:sldMk cId="634656504" sldId="270"/>
            <ac:picMk id="4" creationId="{5E780457-E4E0-4667-86EE-DD7D6F283DA7}"/>
          </ac:picMkLst>
        </pc:picChg>
        <pc:picChg chg="add mod">
          <ac:chgData name="ANTHONY RONCA" userId="S::5003400488@student.csn.edu::648e82f4-1e9c-4f89-86bd-ee3759e8e52b" providerId="AD" clId="Web-{082FD264-F269-11EE-B516-0E1984D580F8}" dt="2018-12-10T21:35:38.857" v="87" actId="1076"/>
          <ac:picMkLst>
            <pc:docMk/>
            <pc:sldMk cId="634656504" sldId="270"/>
            <ac:picMk id="6" creationId="{FF4B8222-F060-46A0-A141-CE25123668F6}"/>
          </ac:picMkLst>
        </pc:picChg>
        <pc:picChg chg="add mod">
          <ac:chgData name="ANTHONY RONCA" userId="S::5003400488@student.csn.edu::648e82f4-1e9c-4f89-86bd-ee3759e8e52b" providerId="AD" clId="Web-{082FD264-F269-11EE-B516-0E1984D580F8}" dt="2018-12-10T21:35:56.794" v="89" actId="1076"/>
          <ac:picMkLst>
            <pc:docMk/>
            <pc:sldMk cId="634656504" sldId="270"/>
            <ac:picMk id="8" creationId="{20F69BDB-D9AA-4FBF-8EB7-8E213267ACCA}"/>
          </ac:picMkLst>
        </pc:picChg>
        <pc:picChg chg="add mod">
          <ac:chgData name="ANTHONY RONCA" userId="S::5003400488@student.csn.edu::648e82f4-1e9c-4f89-86bd-ee3759e8e52b" providerId="AD" clId="Web-{082FD264-F269-11EE-B516-0E1984D580F8}" dt="2018-12-10T21:36:32.623" v="91" actId="1076"/>
          <ac:picMkLst>
            <pc:docMk/>
            <pc:sldMk cId="634656504" sldId="270"/>
            <ac:picMk id="10" creationId="{83753FAD-6606-4E21-B205-34FE6E73294E}"/>
          </ac:picMkLst>
        </pc:picChg>
        <pc:picChg chg="add mod">
          <ac:chgData name="ANTHONY RONCA" userId="S::5003400488@student.csn.edu::648e82f4-1e9c-4f89-86bd-ee3759e8e52b" providerId="AD" clId="Web-{082FD264-F269-11EE-B516-0E1984D580F8}" dt="2018-12-10T21:36:36.966" v="93" actId="1076"/>
          <ac:picMkLst>
            <pc:docMk/>
            <pc:sldMk cId="634656504" sldId="270"/>
            <ac:picMk id="12" creationId="{71DD4105-EC32-4DD4-91E4-BE31007BC980}"/>
          </ac:picMkLst>
        </pc:picChg>
        <pc:picChg chg="add mod">
          <ac:chgData name="ANTHONY RONCA" userId="S::5003400488@student.csn.edu::648e82f4-1e9c-4f89-86bd-ee3759e8e52b" providerId="AD" clId="Web-{082FD264-F269-11EE-B516-0E1984D580F8}" dt="2018-12-10T21:36:49.998" v="95" actId="1076"/>
          <ac:picMkLst>
            <pc:docMk/>
            <pc:sldMk cId="634656504" sldId="270"/>
            <ac:picMk id="14" creationId="{A3271083-B8BC-48FA-BB3F-F0355338DD16}"/>
          </ac:picMkLst>
        </pc:picChg>
      </pc:sldChg>
      <pc:sldChg chg="addSp delSp modSp new">
        <pc:chgData name="ANTHONY RONCA" userId="S::5003400488@student.csn.edu::648e82f4-1e9c-4f89-86bd-ee3759e8e52b" providerId="AD" clId="Web-{082FD264-F269-11EE-B516-0E1984D580F8}" dt="2018-12-10T21:37:48.936" v="109" actId="1076"/>
        <pc:sldMkLst>
          <pc:docMk/>
          <pc:sldMk cId="4045456844" sldId="271"/>
        </pc:sldMkLst>
        <pc:spChg chg="del">
          <ac:chgData name="ANTHONY RONCA" userId="S::5003400488@student.csn.edu::648e82f4-1e9c-4f89-86bd-ee3759e8e52b" providerId="AD" clId="Web-{082FD264-F269-11EE-B516-0E1984D580F8}" dt="2018-12-10T21:36:50.045" v="97" actId="1076"/>
          <ac:spMkLst>
            <pc:docMk/>
            <pc:sldMk cId="4045456844" sldId="271"/>
            <ac:spMk id="2" creationId="{97DC5BBF-B2ED-4719-B5A6-E12772E31EDC}"/>
          </ac:spMkLst>
        </pc:spChg>
        <pc:spChg chg="del">
          <ac:chgData name="ANTHONY RONCA" userId="S::5003400488@student.csn.edu::648e82f4-1e9c-4f89-86bd-ee3759e8e52b" providerId="AD" clId="Web-{082FD264-F269-11EE-B516-0E1984D580F8}" dt="2018-12-10T21:36:50.029" v="96" actId="1076"/>
          <ac:spMkLst>
            <pc:docMk/>
            <pc:sldMk cId="4045456844" sldId="271"/>
            <ac:spMk id="3" creationId="{9B18A76F-E060-4507-8255-299C49541902}"/>
          </ac:spMkLst>
        </pc:spChg>
        <pc:picChg chg="add mod">
          <ac:chgData name="ANTHONY RONCA" userId="S::5003400488@student.csn.edu::648e82f4-1e9c-4f89-86bd-ee3759e8e52b" providerId="AD" clId="Web-{082FD264-F269-11EE-B516-0E1984D580F8}" dt="2018-12-10T21:37:16.889" v="99" actId="1076"/>
          <ac:picMkLst>
            <pc:docMk/>
            <pc:sldMk cId="4045456844" sldId="271"/>
            <ac:picMk id="4" creationId="{D43F5AD1-4B08-431F-860C-88B76C2EFF9D}"/>
          </ac:picMkLst>
        </pc:picChg>
        <pc:picChg chg="add mod">
          <ac:chgData name="ANTHONY RONCA" userId="S::5003400488@student.csn.edu::648e82f4-1e9c-4f89-86bd-ee3759e8e52b" providerId="AD" clId="Web-{082FD264-F269-11EE-B516-0E1984D580F8}" dt="2018-12-10T21:37:19.060" v="101" actId="1076"/>
          <ac:picMkLst>
            <pc:docMk/>
            <pc:sldMk cId="4045456844" sldId="271"/>
            <ac:picMk id="6" creationId="{CFFB451A-398E-496D-A5A0-7C4351E41F2A}"/>
          </ac:picMkLst>
        </pc:picChg>
        <pc:picChg chg="add mod">
          <ac:chgData name="ANTHONY RONCA" userId="S::5003400488@student.csn.edu::648e82f4-1e9c-4f89-86bd-ee3759e8e52b" providerId="AD" clId="Web-{082FD264-F269-11EE-B516-0E1984D580F8}" dt="2018-12-10T21:37:39.982" v="103" actId="1076"/>
          <ac:picMkLst>
            <pc:docMk/>
            <pc:sldMk cId="4045456844" sldId="271"/>
            <ac:picMk id="8" creationId="{860E4B34-9FA8-412C-BCAD-4A3A380777DB}"/>
          </ac:picMkLst>
        </pc:picChg>
        <pc:picChg chg="add mod">
          <ac:chgData name="ANTHONY RONCA" userId="S::5003400488@student.csn.edu::648e82f4-1e9c-4f89-86bd-ee3759e8e52b" providerId="AD" clId="Web-{082FD264-F269-11EE-B516-0E1984D580F8}" dt="2018-12-10T21:37:40.107" v="105" actId="1076"/>
          <ac:picMkLst>
            <pc:docMk/>
            <pc:sldMk cId="4045456844" sldId="271"/>
            <ac:picMk id="10" creationId="{01DBB8D5-C2B2-4864-9874-A1034E1946A2}"/>
          </ac:picMkLst>
        </pc:picChg>
        <pc:picChg chg="add mod">
          <ac:chgData name="ANTHONY RONCA" userId="S::5003400488@student.csn.edu::648e82f4-1e9c-4f89-86bd-ee3759e8e52b" providerId="AD" clId="Web-{082FD264-F269-11EE-B516-0E1984D580F8}" dt="2018-12-10T21:37:42.326" v="107" actId="1076"/>
          <ac:picMkLst>
            <pc:docMk/>
            <pc:sldMk cId="4045456844" sldId="271"/>
            <ac:picMk id="12" creationId="{73C3E20A-F1E4-4F6C-95F5-C858047D8FC0}"/>
          </ac:picMkLst>
        </pc:picChg>
        <pc:picChg chg="add mod">
          <ac:chgData name="ANTHONY RONCA" userId="S::5003400488@student.csn.edu::648e82f4-1e9c-4f89-86bd-ee3759e8e52b" providerId="AD" clId="Web-{082FD264-F269-11EE-B516-0E1984D580F8}" dt="2018-12-10T21:37:48.936" v="109" actId="1076"/>
          <ac:picMkLst>
            <pc:docMk/>
            <pc:sldMk cId="4045456844" sldId="271"/>
            <ac:picMk id="14" creationId="{AC15A1C4-E357-4F72-863F-49C780897FA3}"/>
          </ac:picMkLst>
        </pc:picChg>
      </pc:sldChg>
      <pc:sldChg chg="addSp delSp modSp new">
        <pc:chgData name="ANTHONY RONCA" userId="S::5003400488@student.csn.edu::648e82f4-1e9c-4f89-86bd-ee3759e8e52b" providerId="AD" clId="Web-{082FD264-F269-11EE-B516-0E1984D580F8}" dt="2018-12-10T21:37:57.378" v="117" actId="1076"/>
        <pc:sldMkLst>
          <pc:docMk/>
          <pc:sldMk cId="3671684103" sldId="272"/>
        </pc:sldMkLst>
        <pc:spChg chg="del">
          <ac:chgData name="ANTHONY RONCA" userId="S::5003400488@student.csn.edu::648e82f4-1e9c-4f89-86bd-ee3759e8e52b" providerId="AD" clId="Web-{082FD264-F269-11EE-B516-0E1984D580F8}" dt="2018-12-10T21:37:49.045" v="112" actId="1076"/>
          <ac:spMkLst>
            <pc:docMk/>
            <pc:sldMk cId="3671684103" sldId="272"/>
            <ac:spMk id="2" creationId="{C8B8FB72-2E74-4135-9530-51E6E6BE3C3D}"/>
          </ac:spMkLst>
        </pc:spChg>
        <pc:spChg chg="del">
          <ac:chgData name="ANTHONY RONCA" userId="S::5003400488@student.csn.edu::648e82f4-1e9c-4f89-86bd-ee3759e8e52b" providerId="AD" clId="Web-{082FD264-F269-11EE-B516-0E1984D580F8}" dt="2018-12-10T21:37:49.029" v="111" actId="1076"/>
          <ac:spMkLst>
            <pc:docMk/>
            <pc:sldMk cId="3671684103" sldId="272"/>
            <ac:spMk id="3" creationId="{9B04C097-ADB4-40E1-81AB-DE822DEE7305}"/>
          </ac:spMkLst>
        </pc:spChg>
        <pc:picChg chg="add del mod">
          <ac:chgData name="ANTHONY RONCA" userId="S::5003400488@student.csn.edu::648e82f4-1e9c-4f89-86bd-ee3759e8e52b" providerId="AD" clId="Web-{082FD264-F269-11EE-B516-0E1984D580F8}" dt="2018-12-10T21:37:57.233" v="115" actId="1076"/>
          <ac:picMkLst>
            <pc:docMk/>
            <pc:sldMk cId="3671684103" sldId="272"/>
            <ac:picMk id="4" creationId="{849E650B-4395-4A10-8935-9ECC4B8A85CA}"/>
          </ac:picMkLst>
        </pc:picChg>
        <pc:picChg chg="add mod">
          <ac:chgData name="ANTHONY RONCA" userId="S::5003400488@student.csn.edu::648e82f4-1e9c-4f89-86bd-ee3759e8e52b" providerId="AD" clId="Web-{082FD264-F269-11EE-B516-0E1984D580F8}" dt="2018-12-10T21:37:57.378" v="117" actId="1076"/>
          <ac:picMkLst>
            <pc:docMk/>
            <pc:sldMk cId="3671684103" sldId="272"/>
            <ac:picMk id="6" creationId="{023B750A-F636-4784-B3CE-AC91CEC3CF74}"/>
          </ac:picMkLst>
        </pc:picChg>
      </pc:sldChg>
      <pc:sldMasterChg chg="mod setBg modSldLayout">
        <pc:chgData name="ANTHONY RONCA" userId="S::5003400488@student.csn.edu::648e82f4-1e9c-4f89-86bd-ee3759e8e52b" providerId="AD" clId="Web-{082FD264-F269-11EE-B516-0E1984D580F8}" dt="2018-12-10T21:21:42.602" v="3" actId="1076"/>
        <pc:sldMasterMkLst>
          <pc:docMk/>
          <pc:sldMasterMk cId="1576157107" sldId="2147483660"/>
        </pc:sldMasterMkLst>
        <pc:sldLayoutChg chg="mod setBg">
          <pc:chgData name="ANTHONY RONCA" userId="S::5003400488@student.csn.edu::648e82f4-1e9c-4f89-86bd-ee3759e8e52b" providerId="AD" clId="Web-{082FD264-F269-11EE-B516-0E1984D580F8}" dt="2018-12-10T21:21:42.602" v="3" actId="1076"/>
          <pc:sldLayoutMkLst>
            <pc:docMk/>
            <pc:sldMasterMk cId="1576157107" sldId="2147483660"/>
            <pc:sldLayoutMk cId="998118058" sldId="2147483661"/>
          </pc:sldLayoutMkLst>
        </pc:sldLayoutChg>
        <pc:sldLayoutChg chg="mod setBg">
          <pc:chgData name="ANTHONY RONCA" userId="S::5003400488@student.csn.edu::648e82f4-1e9c-4f89-86bd-ee3759e8e52b" providerId="AD" clId="Web-{082FD264-F269-11EE-B516-0E1984D580F8}" dt="2018-12-10T21:21:42.602" v="3" actId="1076"/>
          <pc:sldLayoutMkLst>
            <pc:docMk/>
            <pc:sldMasterMk cId="1576157107" sldId="2147483660"/>
            <pc:sldLayoutMk cId="3621089931" sldId="2147483662"/>
          </pc:sldLayoutMkLst>
        </pc:sldLayoutChg>
        <pc:sldLayoutChg chg="mod setBg">
          <pc:chgData name="ANTHONY RONCA" userId="S::5003400488@student.csn.edu::648e82f4-1e9c-4f89-86bd-ee3759e8e52b" providerId="AD" clId="Web-{082FD264-F269-11EE-B516-0E1984D580F8}" dt="2018-12-10T21:21:42.602" v="3" actId="1076"/>
          <pc:sldLayoutMkLst>
            <pc:docMk/>
            <pc:sldMasterMk cId="1576157107" sldId="2147483660"/>
            <pc:sldLayoutMk cId="681747644" sldId="2147483663"/>
          </pc:sldLayoutMkLst>
        </pc:sldLayoutChg>
        <pc:sldLayoutChg chg="mod setBg">
          <pc:chgData name="ANTHONY RONCA" userId="S::5003400488@student.csn.edu::648e82f4-1e9c-4f89-86bd-ee3759e8e52b" providerId="AD" clId="Web-{082FD264-F269-11EE-B516-0E1984D580F8}" dt="2018-12-10T21:21:42.602" v="3" actId="1076"/>
          <pc:sldLayoutMkLst>
            <pc:docMk/>
            <pc:sldMasterMk cId="1576157107" sldId="2147483660"/>
            <pc:sldLayoutMk cId="3420252860" sldId="2147483664"/>
          </pc:sldLayoutMkLst>
        </pc:sldLayoutChg>
        <pc:sldLayoutChg chg="mod setBg">
          <pc:chgData name="ANTHONY RONCA" userId="S::5003400488@student.csn.edu::648e82f4-1e9c-4f89-86bd-ee3759e8e52b" providerId="AD" clId="Web-{082FD264-F269-11EE-B516-0E1984D580F8}" dt="2018-12-10T21:21:42.602" v="3" actId="1076"/>
          <pc:sldLayoutMkLst>
            <pc:docMk/>
            <pc:sldMasterMk cId="1576157107" sldId="2147483660"/>
            <pc:sldLayoutMk cId="2438373618" sldId="2147483665"/>
          </pc:sldLayoutMkLst>
        </pc:sldLayoutChg>
        <pc:sldLayoutChg chg="mod setBg">
          <pc:chgData name="ANTHONY RONCA" userId="S::5003400488@student.csn.edu::648e82f4-1e9c-4f89-86bd-ee3759e8e52b" providerId="AD" clId="Web-{082FD264-F269-11EE-B516-0E1984D580F8}" dt="2018-12-10T21:21:42.602" v="3" actId="1076"/>
          <pc:sldLayoutMkLst>
            <pc:docMk/>
            <pc:sldMasterMk cId="1576157107" sldId="2147483660"/>
            <pc:sldLayoutMk cId="3744692868" sldId="2147483666"/>
          </pc:sldLayoutMkLst>
        </pc:sldLayoutChg>
        <pc:sldLayoutChg chg="mod setBg">
          <pc:chgData name="ANTHONY RONCA" userId="S::5003400488@student.csn.edu::648e82f4-1e9c-4f89-86bd-ee3759e8e52b" providerId="AD" clId="Web-{082FD264-F269-11EE-B516-0E1984D580F8}" dt="2018-12-10T21:21:42.602" v="3" actId="1076"/>
          <pc:sldLayoutMkLst>
            <pc:docMk/>
            <pc:sldMasterMk cId="1576157107" sldId="2147483660"/>
            <pc:sldLayoutMk cId="1719339211" sldId="2147483667"/>
          </pc:sldLayoutMkLst>
        </pc:sldLayoutChg>
        <pc:sldLayoutChg chg="mod setBg">
          <pc:chgData name="ANTHONY RONCA" userId="S::5003400488@student.csn.edu::648e82f4-1e9c-4f89-86bd-ee3759e8e52b" providerId="AD" clId="Web-{082FD264-F269-11EE-B516-0E1984D580F8}" dt="2018-12-10T21:21:42.602" v="3" actId="1076"/>
          <pc:sldLayoutMkLst>
            <pc:docMk/>
            <pc:sldMasterMk cId="1576157107" sldId="2147483660"/>
            <pc:sldLayoutMk cId="2051213596" sldId="2147483668"/>
          </pc:sldLayoutMkLst>
        </pc:sldLayoutChg>
        <pc:sldLayoutChg chg="mod setBg">
          <pc:chgData name="ANTHONY RONCA" userId="S::5003400488@student.csn.edu::648e82f4-1e9c-4f89-86bd-ee3759e8e52b" providerId="AD" clId="Web-{082FD264-F269-11EE-B516-0E1984D580F8}" dt="2018-12-10T21:21:42.602" v="3" actId="1076"/>
          <pc:sldLayoutMkLst>
            <pc:docMk/>
            <pc:sldMasterMk cId="1576157107" sldId="2147483660"/>
            <pc:sldLayoutMk cId="205985960" sldId="2147483669"/>
          </pc:sldLayoutMkLst>
        </pc:sldLayoutChg>
        <pc:sldLayoutChg chg="mod setBg">
          <pc:chgData name="ANTHONY RONCA" userId="S::5003400488@student.csn.edu::648e82f4-1e9c-4f89-86bd-ee3759e8e52b" providerId="AD" clId="Web-{082FD264-F269-11EE-B516-0E1984D580F8}" dt="2018-12-10T21:21:42.602" v="3" actId="1076"/>
          <pc:sldLayoutMkLst>
            <pc:docMk/>
            <pc:sldMasterMk cId="1576157107" sldId="2147483660"/>
            <pc:sldLayoutMk cId="2767002179" sldId="2147483670"/>
          </pc:sldLayoutMkLst>
        </pc:sldLayoutChg>
        <pc:sldLayoutChg chg="mod setBg">
          <pc:chgData name="ANTHONY RONCA" userId="S::5003400488@student.csn.edu::648e82f4-1e9c-4f89-86bd-ee3759e8e52b" providerId="AD" clId="Web-{082FD264-F269-11EE-B516-0E1984D580F8}" dt="2018-12-10T21:21:42.602" v="3" actId="1076"/>
          <pc:sldLayoutMkLst>
            <pc:docMk/>
            <pc:sldMasterMk cId="1576157107" sldId="2147483660"/>
            <pc:sldLayoutMk cId="4049032194" sldId="2147483671"/>
          </pc:sldLayoutMkLst>
        </pc:sldLayoutChg>
        <pc:sldLayoutChg chg="mod setBg">
          <pc:chgData name="ANTHONY RONCA" userId="S::5003400488@student.csn.edu::648e82f4-1e9c-4f89-86bd-ee3759e8e52b" providerId="AD" clId="Web-{082FD264-F269-11EE-B516-0E1984D580F8}" dt="2018-12-10T21:21:42.602" v="3" actId="1076"/>
          <pc:sldLayoutMkLst>
            <pc:docMk/>
            <pc:sldMasterMk cId="1576157107" sldId="2147483660"/>
            <pc:sldLayoutMk cId="2400960391" sldId="2147483672"/>
          </pc:sldLayoutMkLst>
        </pc:sldLayoutChg>
      </pc:sldMasterChg>
    </pc:docChg>
  </pc:docChgLst>
  <pc:docChgLst>
    <pc:chgData name="ANTHONY RONCA" userId="S::5003400488@student.csn.edu::648e82f4-1e9c-4f89-86bd-ee3759e8e52b" providerId="AD" clId="Web-{3266ED4F-E000-A0C3-8BF6-6760CEB64E85}"/>
    <pc:docChg chg="modSld">
      <pc:chgData name="ANTHONY RONCA" userId="S::5003400488@student.csn.edu::648e82f4-1e9c-4f89-86bd-ee3759e8e52b" providerId="AD" clId="Web-{3266ED4F-E000-A0C3-8BF6-6760CEB64E85}" dt="2018-12-11T05:15:33.031" v="23" actId="14100"/>
      <pc:docMkLst>
        <pc:docMk/>
      </pc:docMkLst>
      <pc:sldChg chg="modSp">
        <pc:chgData name="ANTHONY RONCA" userId="S::5003400488@student.csn.edu::648e82f4-1e9c-4f89-86bd-ee3759e8e52b" providerId="AD" clId="Web-{3266ED4F-E000-A0C3-8BF6-6760CEB64E85}" dt="2018-12-11T05:15:33.031" v="23" actId="14100"/>
        <pc:sldMkLst>
          <pc:docMk/>
          <pc:sldMk cId="0" sldId="257"/>
        </pc:sldMkLst>
        <pc:spChg chg="mod">
          <ac:chgData name="ANTHONY RONCA" userId="S::5003400488@student.csn.edu::648e82f4-1e9c-4f89-86bd-ee3759e8e52b" providerId="AD" clId="Web-{3266ED4F-E000-A0C3-8BF6-6760CEB64E85}" dt="2018-12-11T05:15:22.188" v="19" actId="1076"/>
          <ac:spMkLst>
            <pc:docMk/>
            <pc:sldMk cId="0" sldId="257"/>
            <ac:spMk id="4" creationId="{75A2C30B-EA72-4287-90E9-412DCD738DE0}"/>
          </ac:spMkLst>
        </pc:spChg>
        <pc:picChg chg="mod">
          <ac:chgData name="ANTHONY RONCA" userId="S::5003400488@student.csn.edu::648e82f4-1e9c-4f89-86bd-ee3759e8e52b" providerId="AD" clId="Web-{3266ED4F-E000-A0C3-8BF6-6760CEB64E85}" dt="2018-12-11T05:15:33.031" v="23" actId="14100"/>
          <ac:picMkLst>
            <pc:docMk/>
            <pc:sldMk cId="0" sldId="257"/>
            <ac:picMk id="6" creationId="{B427B2B3-17D8-4DD5-8163-86192482E306}"/>
          </ac:picMkLst>
        </pc:picChg>
      </pc:sldChg>
      <pc:sldChg chg="modNotes">
        <pc:chgData name="ANTHONY RONCA" userId="S::5003400488@student.csn.edu::648e82f4-1e9c-4f89-86bd-ee3759e8e52b" providerId="AD" clId="Web-{3266ED4F-E000-A0C3-8BF6-6760CEB64E85}" dt="2018-12-11T05:15:07.438" v="18"/>
        <pc:sldMkLst>
          <pc:docMk/>
          <pc:sldMk cId="1068130433" sldId="275"/>
        </pc:sldMkLst>
      </pc:sldChg>
    </pc:docChg>
  </pc:docChgLst>
  <pc:docChgLst>
    <pc:chgData name="ANTHONY RONCA" userId="S::5003400488@student.csn.edu::648e82f4-1e9c-4f89-86bd-ee3759e8e52b" providerId="AD" clId="Web-{83E79B06-E6DD-FA3E-2DE8-ED1B5762B2ED}"/>
    <pc:docChg chg="addSld modSld sldOrd">
      <pc:chgData name="ANTHONY RONCA" userId="S::5003400488@student.csn.edu::648e82f4-1e9c-4f89-86bd-ee3759e8e52b" providerId="AD" clId="Web-{83E79B06-E6DD-FA3E-2DE8-ED1B5762B2ED}" dt="2018-12-09T03:12:39.093" v="141"/>
      <pc:docMkLst>
        <pc:docMk/>
      </pc:docMkLst>
      <pc:sldChg chg="addSp delSp modSp">
        <pc:chgData name="ANTHONY RONCA" userId="S::5003400488@student.csn.edu::648e82f4-1e9c-4f89-86bd-ee3759e8e52b" providerId="AD" clId="Web-{83E79B06-E6DD-FA3E-2DE8-ED1B5762B2ED}" dt="2018-12-09T03:12:39.093" v="141"/>
        <pc:sldMkLst>
          <pc:docMk/>
          <pc:sldMk cId="0" sldId="256"/>
        </pc:sldMkLst>
        <pc:picChg chg="add del mod">
          <ac:chgData name="ANTHONY RONCA" userId="S::5003400488@student.csn.edu::648e82f4-1e9c-4f89-86bd-ee3759e8e52b" providerId="AD" clId="Web-{83E79B06-E6DD-FA3E-2DE8-ED1B5762B2ED}" dt="2018-12-09T03:12:39.093" v="141"/>
          <ac:picMkLst>
            <pc:docMk/>
            <pc:sldMk cId="0" sldId="256"/>
            <ac:picMk id="2" creationId="{9BEC6FF7-24A4-4E99-B2A5-7FC235DACB3B}"/>
          </ac:picMkLst>
        </pc:picChg>
      </pc:sldChg>
      <pc:sldChg chg="modSp">
        <pc:chgData name="ANTHONY RONCA" userId="S::5003400488@student.csn.edu::648e82f4-1e9c-4f89-86bd-ee3759e8e52b" providerId="AD" clId="Web-{83E79B06-E6DD-FA3E-2DE8-ED1B5762B2ED}" dt="2018-12-08T20:12:57.471" v="8" actId="1076"/>
        <pc:sldMkLst>
          <pc:docMk/>
          <pc:sldMk cId="0" sldId="257"/>
        </pc:sldMkLst>
        <pc:spChg chg="mod">
          <ac:chgData name="ANTHONY RONCA" userId="S::5003400488@student.csn.edu::648e82f4-1e9c-4f89-86bd-ee3759e8e52b" providerId="AD" clId="Web-{83E79B06-E6DD-FA3E-2DE8-ED1B5762B2ED}" dt="2018-12-08T20:12:57.471" v="8" actId="1076"/>
          <ac:spMkLst>
            <pc:docMk/>
            <pc:sldMk cId="0" sldId="257"/>
            <ac:spMk id="13" creationId="{79A83673-8B4D-4337-971C-802DCB8E34BE}"/>
          </ac:spMkLst>
        </pc:spChg>
        <pc:spChg chg="mod">
          <ac:chgData name="ANTHONY RONCA" userId="S::5003400488@student.csn.edu::648e82f4-1e9c-4f89-86bd-ee3759e8e52b" providerId="AD" clId="Web-{83E79B06-E6DD-FA3E-2DE8-ED1B5762B2ED}" dt="2018-12-08T20:12:26.471" v="5" actId="20577"/>
          <ac:spMkLst>
            <pc:docMk/>
            <pc:sldMk cId="0" sldId="257"/>
            <ac:spMk id="65" creationId="{00000000-0000-0000-0000-000000000000}"/>
          </ac:spMkLst>
        </pc:spChg>
        <pc:picChg chg="mod">
          <ac:chgData name="ANTHONY RONCA" userId="S::5003400488@student.csn.edu::648e82f4-1e9c-4f89-86bd-ee3759e8e52b" providerId="AD" clId="Web-{83E79B06-E6DD-FA3E-2DE8-ED1B5762B2ED}" dt="2018-12-08T20:12:34.377" v="6" actId="1076"/>
          <ac:picMkLst>
            <pc:docMk/>
            <pc:sldMk cId="0" sldId="257"/>
            <ac:picMk id="6" creationId="{B427B2B3-17D8-4DD5-8163-86192482E306}"/>
          </ac:picMkLst>
        </pc:picChg>
        <pc:picChg chg="mod modCrop">
          <ac:chgData name="ANTHONY RONCA" userId="S::5003400488@student.csn.edu::648e82f4-1e9c-4f89-86bd-ee3759e8e52b" providerId="AD" clId="Web-{83E79B06-E6DD-FA3E-2DE8-ED1B5762B2ED}" dt="2018-12-08T20:12:50.409" v="7" actId="1076"/>
          <ac:picMkLst>
            <pc:docMk/>
            <pc:sldMk cId="0" sldId="257"/>
            <ac:picMk id="8" creationId="{2550932F-213F-4E9E-BFF2-34D62703A6ED}"/>
          </ac:picMkLst>
        </pc:picChg>
      </pc:sldChg>
      <pc:sldChg chg="modSp">
        <pc:chgData name="ANTHONY RONCA" userId="S::5003400488@student.csn.edu::648e82f4-1e9c-4f89-86bd-ee3759e8e52b" providerId="AD" clId="Web-{83E79B06-E6DD-FA3E-2DE8-ED1B5762B2ED}" dt="2018-12-09T01:54:58.884" v="89" actId="1076"/>
        <pc:sldMkLst>
          <pc:docMk/>
          <pc:sldMk cId="0" sldId="258"/>
        </pc:sldMkLst>
        <pc:spChg chg="mod">
          <ac:chgData name="ANTHONY RONCA" userId="S::5003400488@student.csn.edu::648e82f4-1e9c-4f89-86bd-ee3759e8e52b" providerId="AD" clId="Web-{83E79B06-E6DD-FA3E-2DE8-ED1B5762B2ED}" dt="2018-12-09T01:54:58.884" v="89" actId="1076"/>
          <ac:spMkLst>
            <pc:docMk/>
            <pc:sldMk cId="0" sldId="258"/>
            <ac:spMk id="72" creationId="{00000000-0000-0000-0000-000000000000}"/>
          </ac:spMkLst>
        </pc:spChg>
      </pc:sldChg>
      <pc:sldChg chg="addSp delSp modSp add ord replId">
        <pc:chgData name="ANTHONY RONCA" userId="S::5003400488@student.csn.edu::648e82f4-1e9c-4f89-86bd-ee3759e8e52b" providerId="AD" clId="Web-{83E79B06-E6DD-FA3E-2DE8-ED1B5762B2ED}" dt="2018-12-09T03:11:59.936" v="136"/>
        <pc:sldMkLst>
          <pc:docMk/>
          <pc:sldMk cId="235231629" sldId="263"/>
        </pc:sldMkLst>
        <pc:spChg chg="add del mod">
          <ac:chgData name="ANTHONY RONCA" userId="S::5003400488@student.csn.edu::648e82f4-1e9c-4f89-86bd-ee3759e8e52b" providerId="AD" clId="Web-{83E79B06-E6DD-FA3E-2DE8-ED1B5762B2ED}" dt="2018-12-09T02:48:37.059" v="134"/>
          <ac:spMkLst>
            <pc:docMk/>
            <pc:sldMk cId="235231629" sldId="263"/>
            <ac:spMk id="3" creationId="{956FC349-B10B-45B9-AEF6-993B25715BA5}"/>
          </ac:spMkLst>
        </pc:spChg>
        <pc:spChg chg="del mod">
          <ac:chgData name="ANTHONY RONCA" userId="S::5003400488@student.csn.edu::648e82f4-1e9c-4f89-86bd-ee3759e8e52b" providerId="AD" clId="Web-{83E79B06-E6DD-FA3E-2DE8-ED1B5762B2ED}" dt="2018-12-09T02:48:34.731" v="133"/>
          <ac:spMkLst>
            <pc:docMk/>
            <pc:sldMk cId="235231629" sldId="263"/>
            <ac:spMk id="83" creationId="{00000000-0000-0000-0000-000000000000}"/>
          </ac:spMkLst>
        </pc:spChg>
        <pc:spChg chg="mod">
          <ac:chgData name="ANTHONY RONCA" userId="S::5003400488@student.csn.edu::648e82f4-1e9c-4f89-86bd-ee3759e8e52b" providerId="AD" clId="Web-{83E79B06-E6DD-FA3E-2DE8-ED1B5762B2ED}" dt="2018-12-09T02:48:30.138" v="132" actId="20577"/>
          <ac:spMkLst>
            <pc:docMk/>
            <pc:sldMk cId="235231629" sldId="263"/>
            <ac:spMk id="84" creationId="{00000000-0000-0000-0000-000000000000}"/>
          </ac:spMkLst>
        </pc:spChg>
        <pc:picChg chg="add del mod">
          <ac:chgData name="ANTHONY RONCA" userId="S::5003400488@student.csn.edu::648e82f4-1e9c-4f89-86bd-ee3759e8e52b" providerId="AD" clId="Web-{83E79B06-E6DD-FA3E-2DE8-ED1B5762B2ED}" dt="2018-12-09T03:11:59.936" v="136"/>
          <ac:picMkLst>
            <pc:docMk/>
            <pc:sldMk cId="235231629" sldId="263"/>
            <ac:picMk id="2" creationId="{A46C09EC-C457-496C-905D-CCDAA4C6114C}"/>
          </ac:picMkLst>
        </pc:picChg>
      </pc:sldChg>
    </pc:docChg>
  </pc:docChgLst>
  <pc:docChgLst>
    <pc:chgData name="MICHAEL BENTON" userId="S::5005575921@student.csn.edu::eb6bdc08-e147-4645-bfa3-d4d8a63ca345" providerId="AD" clId="Web-{B6D975A4-0F49-329B-289B-36F2C68474B6}"/>
    <pc:docChg chg="modSld sldOrd">
      <pc:chgData name="MICHAEL BENTON" userId="S::5005575921@student.csn.edu::eb6bdc08-e147-4645-bfa3-d4d8a63ca345" providerId="AD" clId="Web-{B6D975A4-0F49-329B-289B-36F2C68474B6}" dt="2018-12-11T05:26:38.236" v="17"/>
      <pc:docMkLst>
        <pc:docMk/>
      </pc:docMkLst>
      <pc:sldChg chg="ord">
        <pc:chgData name="MICHAEL BENTON" userId="S::5005575921@student.csn.edu::eb6bdc08-e147-4645-bfa3-d4d8a63ca345" providerId="AD" clId="Web-{B6D975A4-0F49-329B-289B-36F2C68474B6}" dt="2018-12-11T05:20:25.190" v="10"/>
        <pc:sldMkLst>
          <pc:docMk/>
          <pc:sldMk cId="0" sldId="259"/>
        </pc:sldMkLst>
      </pc:sldChg>
      <pc:sldChg chg="modNotes">
        <pc:chgData name="MICHAEL BENTON" userId="S::5005575921@student.csn.edu::eb6bdc08-e147-4645-bfa3-d4d8a63ca345" providerId="AD" clId="Web-{B6D975A4-0F49-329B-289B-36F2C68474B6}" dt="2018-12-11T05:26:38.236" v="17"/>
        <pc:sldMkLst>
          <pc:docMk/>
          <pc:sldMk cId="0" sldId="260"/>
        </pc:sldMkLst>
      </pc:sldChg>
      <pc:sldChg chg="ord">
        <pc:chgData name="MICHAEL BENTON" userId="S::5005575921@student.csn.edu::eb6bdc08-e147-4645-bfa3-d4d8a63ca345" providerId="AD" clId="Web-{B6D975A4-0F49-329B-289B-36F2C68474B6}" dt="2018-12-11T05:21:41.877" v="13"/>
        <pc:sldMkLst>
          <pc:docMk/>
          <pc:sldMk cId="0" sldId="262"/>
        </pc:sldMkLst>
      </pc:sldChg>
      <pc:sldChg chg="modSp">
        <pc:chgData name="MICHAEL BENTON" userId="S::5005575921@student.csn.edu::eb6bdc08-e147-4645-bfa3-d4d8a63ca345" providerId="AD" clId="Web-{B6D975A4-0F49-329B-289B-36F2C68474B6}" dt="2018-12-11T03:42:01.695" v="9"/>
        <pc:sldMkLst>
          <pc:docMk/>
          <pc:sldMk cId="235231629" sldId="263"/>
        </pc:sldMkLst>
        <pc:picChg chg="mod">
          <ac:chgData name="MICHAEL BENTON" userId="S::5005575921@student.csn.edu::eb6bdc08-e147-4645-bfa3-d4d8a63ca345" providerId="AD" clId="Web-{B6D975A4-0F49-329B-289B-36F2C68474B6}" dt="2018-12-11T03:42:01.695" v="9"/>
          <ac:picMkLst>
            <pc:docMk/>
            <pc:sldMk cId="235231629" sldId="263"/>
            <ac:picMk id="17" creationId="{C2783F74-3869-42C0-B9C5-1925079B94C8}"/>
          </ac:picMkLst>
        </pc:picChg>
      </pc:sldChg>
      <pc:sldChg chg="ord">
        <pc:chgData name="MICHAEL BENTON" userId="S::5005575921@student.csn.edu::eb6bdc08-e147-4645-bfa3-d4d8a63ca345" providerId="AD" clId="Web-{B6D975A4-0F49-329B-289B-36F2C68474B6}" dt="2018-12-11T05:20:25.190" v="11"/>
        <pc:sldMkLst>
          <pc:docMk/>
          <pc:sldMk cId="1068130433" sldId="275"/>
        </pc:sldMkLst>
      </pc:sldChg>
    </pc:docChg>
  </pc:docChgLst>
  <pc:docChgLst>
    <pc:chgData name="ANTHONY RONCA" userId="S::5003400488@student.csn.edu::648e82f4-1e9c-4f89-86bd-ee3759e8e52b" providerId="AD" clId="Web-{821EF0CB-B23C-092E-601C-212A2426D4C9}"/>
    <pc:docChg chg="modSld">
      <pc:chgData name="ANTHONY RONCA" userId="S::5003400488@student.csn.edu::648e82f4-1e9c-4f89-86bd-ee3759e8e52b" providerId="AD" clId="Web-{821EF0CB-B23C-092E-601C-212A2426D4C9}" dt="2018-12-10T23:47:07.547" v="44" actId="1076"/>
      <pc:docMkLst>
        <pc:docMk/>
      </pc:docMkLst>
      <pc:sldChg chg="addSp delSp modSp">
        <pc:chgData name="ANTHONY RONCA" userId="S::5003400488@student.csn.edu::648e82f4-1e9c-4f89-86bd-ee3759e8e52b" providerId="AD" clId="Web-{821EF0CB-B23C-092E-601C-212A2426D4C9}" dt="2018-12-10T23:47:07.547" v="44" actId="1076"/>
        <pc:sldMkLst>
          <pc:docMk/>
          <pc:sldMk cId="1068130433" sldId="275"/>
        </pc:sldMkLst>
        <pc:spChg chg="add del">
          <ac:chgData name="ANTHONY RONCA" userId="S::5003400488@student.csn.edu::648e82f4-1e9c-4f89-86bd-ee3759e8e52b" providerId="AD" clId="Web-{821EF0CB-B23C-092E-601C-212A2426D4C9}" dt="2018-12-10T23:43:52.875" v="18" actId="1076"/>
          <ac:spMkLst>
            <pc:docMk/>
            <pc:sldMk cId="1068130433" sldId="275"/>
            <ac:spMk id="2" creationId="{0BD29BA3-1A47-4960-8C4E-4505BAE3DBED}"/>
          </ac:spMkLst>
        </pc:spChg>
        <pc:spChg chg="add mod">
          <ac:chgData name="ANTHONY RONCA" userId="S::5003400488@student.csn.edu::648e82f4-1e9c-4f89-86bd-ee3759e8e52b" providerId="AD" clId="Web-{821EF0CB-B23C-092E-601C-212A2426D4C9}" dt="2018-12-10T23:46:07.641" v="34" actId="1076"/>
          <ac:spMkLst>
            <pc:docMk/>
            <pc:sldMk cId="1068130433" sldId="275"/>
            <ac:spMk id="3" creationId="{E7062E74-EBD8-4FC9-9E35-D4952E3C27D8}"/>
          </ac:spMkLst>
        </pc:spChg>
        <pc:spChg chg="del">
          <ac:chgData name="ANTHONY RONCA" userId="S::5003400488@student.csn.edu::648e82f4-1e9c-4f89-86bd-ee3759e8e52b" providerId="AD" clId="Web-{821EF0CB-B23C-092E-601C-212A2426D4C9}" dt="2018-12-10T23:43:50.688" v="16" actId="1076"/>
          <ac:spMkLst>
            <pc:docMk/>
            <pc:sldMk cId="1068130433" sldId="275"/>
            <ac:spMk id="4" creationId="{8DF1CA27-0BB5-43DC-9273-809A4D4D02B2}"/>
          </ac:spMkLst>
        </pc:spChg>
        <pc:spChg chg="del">
          <ac:chgData name="ANTHONY RONCA" userId="S::5003400488@student.csn.edu::648e82f4-1e9c-4f89-86bd-ee3759e8e52b" providerId="AD" clId="Web-{821EF0CB-B23C-092E-601C-212A2426D4C9}" dt="2018-12-10T23:43:48" v="15" actId="1076"/>
          <ac:spMkLst>
            <pc:docMk/>
            <pc:sldMk cId="1068130433" sldId="275"/>
            <ac:spMk id="7" creationId="{B9E33091-4AC6-4790-AA7A-51FD556588B3}"/>
          </ac:spMkLst>
        </pc:spChg>
        <pc:spChg chg="del">
          <ac:chgData name="ANTHONY RONCA" userId="S::5003400488@student.csn.edu::648e82f4-1e9c-4f89-86bd-ee3759e8e52b" providerId="AD" clId="Web-{821EF0CB-B23C-092E-601C-212A2426D4C9}" dt="2018-12-10T23:43:45.766" v="14" actId="1076"/>
          <ac:spMkLst>
            <pc:docMk/>
            <pc:sldMk cId="1068130433" sldId="275"/>
            <ac:spMk id="8" creationId="{4E06BC4F-E2DD-4983-B723-4BF3C3247422}"/>
          </ac:spMkLst>
        </pc:spChg>
        <pc:spChg chg="del">
          <ac:chgData name="ANTHONY RONCA" userId="S::5003400488@student.csn.edu::648e82f4-1e9c-4f89-86bd-ee3759e8e52b" providerId="AD" clId="Web-{821EF0CB-B23C-092E-601C-212A2426D4C9}" dt="2018-12-10T23:43:55.797" v="19" actId="1076"/>
          <ac:spMkLst>
            <pc:docMk/>
            <pc:sldMk cId="1068130433" sldId="275"/>
            <ac:spMk id="9" creationId="{BBAB5445-3BB0-47E8-B5C2-37240D4CC96C}"/>
          </ac:spMkLst>
        </pc:spChg>
        <pc:spChg chg="mod">
          <ac:chgData name="ANTHONY RONCA" userId="S::5003400488@student.csn.edu::648e82f4-1e9c-4f89-86bd-ee3759e8e52b" providerId="AD" clId="Web-{821EF0CB-B23C-092E-601C-212A2426D4C9}" dt="2018-12-10T23:46:18.453" v="36" actId="14100"/>
          <ac:spMkLst>
            <pc:docMk/>
            <pc:sldMk cId="1068130433" sldId="275"/>
            <ac:spMk id="10" creationId="{7CD90EB5-15EF-4D58-ACE2-6867B243B239}"/>
          </ac:spMkLst>
        </pc:spChg>
        <pc:spChg chg="del">
          <ac:chgData name="ANTHONY RONCA" userId="S::5003400488@student.csn.edu::648e82f4-1e9c-4f89-86bd-ee3759e8e52b" providerId="AD" clId="Web-{821EF0CB-B23C-092E-601C-212A2426D4C9}" dt="2018-12-10T23:43:57.188" v="20" actId="1076"/>
          <ac:spMkLst>
            <pc:docMk/>
            <pc:sldMk cId="1068130433" sldId="275"/>
            <ac:spMk id="11" creationId="{247F5DBD-6C6B-4123-BEBC-8A5E6EF713C7}"/>
          </ac:spMkLst>
        </pc:spChg>
        <pc:spChg chg="mod">
          <ac:chgData name="ANTHONY RONCA" userId="S::5003400488@student.csn.edu::648e82f4-1e9c-4f89-86bd-ee3759e8e52b" providerId="AD" clId="Web-{821EF0CB-B23C-092E-601C-212A2426D4C9}" dt="2018-12-10T23:46:52.406" v="40" actId="1076"/>
          <ac:spMkLst>
            <pc:docMk/>
            <pc:sldMk cId="1068130433" sldId="275"/>
            <ac:spMk id="14" creationId="{92D10EBB-5E9A-4F23-9A89-91F0C1F23BA7}"/>
          </ac:spMkLst>
        </pc:spChg>
        <pc:spChg chg="mod">
          <ac:chgData name="ANTHONY RONCA" userId="S::5003400488@student.csn.edu::648e82f4-1e9c-4f89-86bd-ee3759e8e52b" providerId="AD" clId="Web-{821EF0CB-B23C-092E-601C-212A2426D4C9}" dt="2018-12-10T23:47:07.547" v="44" actId="1076"/>
          <ac:spMkLst>
            <pc:docMk/>
            <pc:sldMk cId="1068130433" sldId="275"/>
            <ac:spMk id="15" creationId="{BDEC7389-8E6A-4B54-8CA9-1A6DB0B89275}"/>
          </ac:spMkLst>
        </pc:spChg>
      </pc:sldChg>
    </pc:docChg>
  </pc:docChgLst>
  <pc:docChgLst>
    <pc:chgData name="ANTHONY RONCA" userId="S::5003400488@student.csn.edu::648e82f4-1e9c-4f89-86bd-ee3759e8e52b" providerId="AD" clId="Web-{67050D5E-5666-F92D-FC94-46C908463A24}"/>
    <pc:docChg chg="addSld delSld modSld">
      <pc:chgData name="ANTHONY RONCA" userId="S::5003400488@student.csn.edu::648e82f4-1e9c-4f89-86bd-ee3759e8e52b" providerId="AD" clId="Web-{67050D5E-5666-F92D-FC94-46C908463A24}" dt="2018-12-11T00:36:28.817" v="403" actId="20577"/>
      <pc:docMkLst>
        <pc:docMk/>
      </pc:docMkLst>
      <pc:sldChg chg="modSp">
        <pc:chgData name="ANTHONY RONCA" userId="S::5003400488@student.csn.edu::648e82f4-1e9c-4f89-86bd-ee3759e8e52b" providerId="AD" clId="Web-{67050D5E-5666-F92D-FC94-46C908463A24}" dt="2018-12-10T23:47:47.478" v="1" actId="1076"/>
        <pc:sldMkLst>
          <pc:docMk/>
          <pc:sldMk cId="0" sldId="257"/>
        </pc:sldMkLst>
        <pc:picChg chg="mod">
          <ac:chgData name="ANTHONY RONCA" userId="S::5003400488@student.csn.edu::648e82f4-1e9c-4f89-86bd-ee3759e8e52b" providerId="AD" clId="Web-{67050D5E-5666-F92D-FC94-46C908463A24}" dt="2018-12-10T23:47:47.478" v="1" actId="1076"/>
          <ac:picMkLst>
            <pc:docMk/>
            <pc:sldMk cId="0" sldId="257"/>
            <ac:picMk id="5" creationId="{CF68E039-45E4-4C3D-9D62-F32734359614}"/>
          </ac:picMkLst>
        </pc:picChg>
      </pc:sldChg>
      <pc:sldChg chg="modSp">
        <pc:chgData name="ANTHONY RONCA" userId="S::5003400488@student.csn.edu::648e82f4-1e9c-4f89-86bd-ee3759e8e52b" providerId="AD" clId="Web-{67050D5E-5666-F92D-FC94-46C908463A24}" dt="2018-12-11T00:20:33.605" v="198" actId="20577"/>
        <pc:sldMkLst>
          <pc:docMk/>
          <pc:sldMk cId="0" sldId="260"/>
        </pc:sldMkLst>
        <pc:spChg chg="mod">
          <ac:chgData name="ANTHONY RONCA" userId="S::5003400488@student.csn.edu::648e82f4-1e9c-4f89-86bd-ee3759e8e52b" providerId="AD" clId="Web-{67050D5E-5666-F92D-FC94-46C908463A24}" dt="2018-12-11T00:20:33.605" v="198" actId="20577"/>
          <ac:spMkLst>
            <pc:docMk/>
            <pc:sldMk cId="0" sldId="260"/>
            <ac:spMk id="84" creationId="{00000000-0000-0000-0000-000000000000}"/>
          </ac:spMkLst>
        </pc:spChg>
      </pc:sldChg>
      <pc:sldChg chg="addSp delSp modSp">
        <pc:chgData name="ANTHONY RONCA" userId="S::5003400488@student.csn.edu::648e82f4-1e9c-4f89-86bd-ee3759e8e52b" providerId="AD" clId="Web-{67050D5E-5666-F92D-FC94-46C908463A24}" dt="2018-12-11T00:22:37.088" v="210" actId="1076"/>
        <pc:sldMkLst>
          <pc:docMk/>
          <pc:sldMk cId="1068130433" sldId="275"/>
        </pc:sldMkLst>
        <pc:spChg chg="mod">
          <ac:chgData name="ANTHONY RONCA" userId="S::5003400488@student.csn.edu::648e82f4-1e9c-4f89-86bd-ee3759e8e52b" providerId="AD" clId="Web-{67050D5E-5666-F92D-FC94-46C908463A24}" dt="2018-12-11T00:22:22.041" v="207" actId="1076"/>
          <ac:spMkLst>
            <pc:docMk/>
            <pc:sldMk cId="1068130433" sldId="275"/>
            <ac:spMk id="2" creationId="{0BD29BA3-1A47-4960-8C4E-4505BAE3DBED}"/>
          </ac:spMkLst>
        </pc:spChg>
        <pc:spChg chg="add del mod">
          <ac:chgData name="ANTHONY RONCA" userId="S::5003400488@student.csn.edu::648e82f4-1e9c-4f89-86bd-ee3759e8e52b" providerId="AD" clId="Web-{67050D5E-5666-F92D-FC94-46C908463A24}" dt="2018-12-10T23:55:49.506" v="48" actId="1076"/>
          <ac:spMkLst>
            <pc:docMk/>
            <pc:sldMk cId="1068130433" sldId="275"/>
            <ac:spMk id="3" creationId="{E7062E74-EBD8-4FC9-9E35-D4952E3C27D8}"/>
          </ac:spMkLst>
        </pc:spChg>
        <pc:spChg chg="add del">
          <ac:chgData name="ANTHONY RONCA" userId="S::5003400488@student.csn.edu::648e82f4-1e9c-4f89-86bd-ee3759e8e52b" providerId="AD" clId="Web-{67050D5E-5666-F92D-FC94-46C908463A24}" dt="2018-12-10T23:55:59.943" v="50" actId="1076"/>
          <ac:spMkLst>
            <pc:docMk/>
            <pc:sldMk cId="1068130433" sldId="275"/>
            <ac:spMk id="8" creationId="{DA2A027B-8532-43E5-BC17-12B40356F3E7}"/>
          </ac:spMkLst>
        </pc:spChg>
        <pc:spChg chg="add del mod">
          <ac:chgData name="ANTHONY RONCA" userId="S::5003400488@student.csn.edu::648e82f4-1e9c-4f89-86bd-ee3759e8e52b" providerId="AD" clId="Web-{67050D5E-5666-F92D-FC94-46C908463A24}" dt="2018-12-10T23:57:18.505" v="54" actId="1076"/>
          <ac:spMkLst>
            <pc:docMk/>
            <pc:sldMk cId="1068130433" sldId="275"/>
            <ac:spMk id="9" creationId="{E4E541AA-D232-44BE-9D91-D1BA06A33AB9}"/>
          </ac:spMkLst>
        </pc:spChg>
        <pc:spChg chg="mod">
          <ac:chgData name="ANTHONY RONCA" userId="S::5003400488@student.csn.edu::648e82f4-1e9c-4f89-86bd-ee3759e8e52b" providerId="AD" clId="Web-{67050D5E-5666-F92D-FC94-46C908463A24}" dt="2018-12-11T00:05:45.111" v="145" actId="1076"/>
          <ac:spMkLst>
            <pc:docMk/>
            <pc:sldMk cId="1068130433" sldId="275"/>
            <ac:spMk id="10" creationId="{7CD90EB5-15EF-4D58-ACE2-6867B243B239}"/>
          </ac:spMkLst>
        </pc:spChg>
        <pc:spChg chg="add mod">
          <ac:chgData name="ANTHONY RONCA" userId="S::5003400488@student.csn.edu::648e82f4-1e9c-4f89-86bd-ee3759e8e52b" providerId="AD" clId="Web-{67050D5E-5666-F92D-FC94-46C908463A24}" dt="2018-12-11T00:05:45.079" v="144" actId="1076"/>
          <ac:spMkLst>
            <pc:docMk/>
            <pc:sldMk cId="1068130433" sldId="275"/>
            <ac:spMk id="11" creationId="{299AAA68-02EB-4549-A253-6A56C7856A87}"/>
          </ac:spMkLst>
        </pc:spChg>
        <pc:spChg chg="add mod">
          <ac:chgData name="ANTHONY RONCA" userId="S::5003400488@student.csn.edu::648e82f4-1e9c-4f89-86bd-ee3759e8e52b" providerId="AD" clId="Web-{67050D5E-5666-F92D-FC94-46C908463A24}" dt="2018-12-11T00:13:50.389" v="179" actId="1076"/>
          <ac:spMkLst>
            <pc:docMk/>
            <pc:sldMk cId="1068130433" sldId="275"/>
            <ac:spMk id="12" creationId="{C18DAAA7-EDFF-4977-9D55-378A56DAC268}"/>
          </ac:spMkLst>
        </pc:spChg>
        <pc:spChg chg="mod">
          <ac:chgData name="ANTHONY RONCA" userId="S::5003400488@student.csn.edu::648e82f4-1e9c-4f89-86bd-ee3759e8e52b" providerId="AD" clId="Web-{67050D5E-5666-F92D-FC94-46C908463A24}" dt="2018-12-10T23:58:31.208" v="68" actId="1076"/>
          <ac:spMkLst>
            <pc:docMk/>
            <pc:sldMk cId="1068130433" sldId="275"/>
            <ac:spMk id="14" creationId="{92D10EBB-5E9A-4F23-9A89-91F0C1F23BA7}"/>
          </ac:spMkLst>
        </pc:spChg>
        <pc:spChg chg="mod">
          <ac:chgData name="ANTHONY RONCA" userId="S::5003400488@student.csn.edu::648e82f4-1e9c-4f89-86bd-ee3759e8e52b" providerId="AD" clId="Web-{67050D5E-5666-F92D-FC94-46C908463A24}" dt="2018-12-11T00:21:53.463" v="200" actId="1076"/>
          <ac:spMkLst>
            <pc:docMk/>
            <pc:sldMk cId="1068130433" sldId="275"/>
            <ac:spMk id="15" creationId="{BDEC7389-8E6A-4B54-8CA9-1A6DB0B89275}"/>
          </ac:spMkLst>
        </pc:spChg>
        <pc:spChg chg="add del mod">
          <ac:chgData name="ANTHONY RONCA" userId="S::5003400488@student.csn.edu::648e82f4-1e9c-4f89-86bd-ee3759e8e52b" providerId="AD" clId="Web-{67050D5E-5666-F92D-FC94-46C908463A24}" dt="2018-12-11T00:13:24.686" v="171" actId="1076"/>
          <ac:spMkLst>
            <pc:docMk/>
            <pc:sldMk cId="1068130433" sldId="275"/>
            <ac:spMk id="16" creationId="{634462CF-C496-4093-AB62-F82E54F6328E}"/>
          </ac:spMkLst>
        </pc:spChg>
        <pc:spChg chg="add del mod">
          <ac:chgData name="ANTHONY RONCA" userId="S::5003400488@student.csn.edu::648e82f4-1e9c-4f89-86bd-ee3759e8e52b" providerId="AD" clId="Web-{67050D5E-5666-F92D-FC94-46C908463A24}" dt="2018-12-11T00:06:35.001" v="158" actId="1076"/>
          <ac:spMkLst>
            <pc:docMk/>
            <pc:sldMk cId="1068130433" sldId="275"/>
            <ac:spMk id="17" creationId="{88E35F6F-9415-4F01-996E-8639D16CAA7F}"/>
          </ac:spMkLst>
        </pc:spChg>
        <pc:spChg chg="add del mod">
          <ac:chgData name="ANTHONY RONCA" userId="S::5003400488@student.csn.edu::648e82f4-1e9c-4f89-86bd-ee3759e8e52b" providerId="AD" clId="Web-{67050D5E-5666-F92D-FC94-46C908463A24}" dt="2018-12-11T00:06:08.048" v="150" actId="1076"/>
          <ac:spMkLst>
            <pc:docMk/>
            <pc:sldMk cId="1068130433" sldId="275"/>
            <ac:spMk id="18" creationId="{E9BE9EB7-2CAB-4E75-A3D2-21CC0B848FE9}"/>
          </ac:spMkLst>
        </pc:spChg>
        <pc:spChg chg="add mod">
          <ac:chgData name="ANTHONY RONCA" userId="S::5003400488@student.csn.edu::648e82f4-1e9c-4f89-86bd-ee3759e8e52b" providerId="AD" clId="Web-{67050D5E-5666-F92D-FC94-46C908463A24}" dt="2018-12-11T00:20:02.995" v="191" actId="1076"/>
          <ac:spMkLst>
            <pc:docMk/>
            <pc:sldMk cId="1068130433" sldId="275"/>
            <ac:spMk id="28" creationId="{1C9E386B-5CDB-4744-9D49-6B523B1CF08E}"/>
          </ac:spMkLst>
        </pc:spChg>
        <pc:spChg chg="add del mod">
          <ac:chgData name="ANTHONY RONCA" userId="S::5003400488@student.csn.edu::648e82f4-1e9c-4f89-86bd-ee3759e8e52b" providerId="AD" clId="Web-{67050D5E-5666-F92D-FC94-46C908463A24}" dt="2018-12-11T00:21:50.729" v="199" actId="1076"/>
          <ac:spMkLst>
            <pc:docMk/>
            <pc:sldMk cId="1068130433" sldId="275"/>
            <ac:spMk id="29" creationId="{AE42AA7A-1CA4-45F8-A2BA-039B257C2441}"/>
          </ac:spMkLst>
        </pc:spChg>
        <pc:spChg chg="add mod">
          <ac:chgData name="ANTHONY RONCA" userId="S::5003400488@student.csn.edu::648e82f4-1e9c-4f89-86bd-ee3759e8e52b" providerId="AD" clId="Web-{67050D5E-5666-F92D-FC94-46C908463A24}" dt="2018-12-11T00:06:50.157" v="163" actId="1076"/>
          <ac:spMkLst>
            <pc:docMk/>
            <pc:sldMk cId="1068130433" sldId="275"/>
            <ac:spMk id="30" creationId="{B9D9180A-DD9A-4767-9B21-2772205D2B5B}"/>
          </ac:spMkLst>
        </pc:spChg>
        <pc:spChg chg="add mod">
          <ac:chgData name="ANTHONY RONCA" userId="S::5003400488@student.csn.edu::648e82f4-1e9c-4f89-86bd-ee3759e8e52b" providerId="AD" clId="Web-{67050D5E-5666-F92D-FC94-46C908463A24}" dt="2018-12-11T00:14:11.373" v="182" actId="1076"/>
          <ac:spMkLst>
            <pc:docMk/>
            <pc:sldMk cId="1068130433" sldId="275"/>
            <ac:spMk id="31" creationId="{505235F3-F3DD-4D7C-83AF-42B02FC9B506}"/>
          </ac:spMkLst>
        </pc:spChg>
        <pc:spChg chg="add del">
          <ac:chgData name="ANTHONY RONCA" userId="S::5003400488@student.csn.edu::648e82f4-1e9c-4f89-86bd-ee3759e8e52b" providerId="AD" clId="Web-{67050D5E-5666-F92D-FC94-46C908463A24}" dt="2018-12-11T00:21:57.526" v="202" actId="1076"/>
          <ac:spMkLst>
            <pc:docMk/>
            <pc:sldMk cId="1068130433" sldId="275"/>
            <ac:spMk id="32" creationId="{58F1A1A7-15B1-4841-8513-2619CBF818A1}"/>
          </ac:spMkLst>
        </pc:spChg>
        <pc:spChg chg="add mod">
          <ac:chgData name="ANTHONY RONCA" userId="S::5003400488@student.csn.edu::648e82f4-1e9c-4f89-86bd-ee3759e8e52b" providerId="AD" clId="Web-{67050D5E-5666-F92D-FC94-46C908463A24}" dt="2018-12-11T00:22:37.088" v="210" actId="1076"/>
          <ac:spMkLst>
            <pc:docMk/>
            <pc:sldMk cId="1068130433" sldId="275"/>
            <ac:spMk id="33" creationId="{84A78C0D-E505-45BE-8233-1FA0EF9D67DC}"/>
          </ac:spMkLst>
        </pc:spChg>
        <pc:picChg chg="add del mod modCrop">
          <ac:chgData name="ANTHONY RONCA" userId="S::5003400488@student.csn.edu::648e82f4-1e9c-4f89-86bd-ee3759e8e52b" providerId="AD" clId="Web-{67050D5E-5666-F92D-FC94-46C908463A24}" dt="2018-12-10T23:54:50.678" v="47" actId="1076"/>
          <ac:picMkLst>
            <pc:docMk/>
            <pc:sldMk cId="1068130433" sldId="275"/>
            <ac:picMk id="4" creationId="{6969B4A0-2361-421C-8B94-C0D13DAFEE43}"/>
          </ac:picMkLst>
        </pc:picChg>
        <pc:picChg chg="add del mod modCrop">
          <ac:chgData name="ANTHONY RONCA" userId="S::5003400488@student.csn.edu::648e82f4-1e9c-4f89-86bd-ee3759e8e52b" providerId="AD" clId="Web-{67050D5E-5666-F92D-FC94-46C908463A24}" dt="2018-12-10T23:54:28.678" v="36" actId="1076"/>
          <ac:picMkLst>
            <pc:docMk/>
            <pc:sldMk cId="1068130433" sldId="275"/>
            <ac:picMk id="6" creationId="{6E3FEA18-3F2E-4236-887B-5DE79BA284F7}"/>
          </ac:picMkLst>
        </pc:picChg>
        <pc:picChg chg="add mod modCrop">
          <ac:chgData name="ANTHONY RONCA" userId="S::5003400488@student.csn.edu::648e82f4-1e9c-4f89-86bd-ee3759e8e52b" providerId="AD" clId="Web-{67050D5E-5666-F92D-FC94-46C908463A24}" dt="2018-12-11T00:19:58.199" v="190" actId="1076"/>
          <ac:picMkLst>
            <pc:docMk/>
            <pc:sldMk cId="1068130433" sldId="275"/>
            <ac:picMk id="13" creationId="{6D2978C7-A83D-46BB-94AA-69A5975D21DD}"/>
          </ac:picMkLst>
        </pc:picChg>
        <pc:picChg chg="add mod">
          <ac:chgData name="ANTHONY RONCA" userId="S::5003400488@student.csn.edu::648e82f4-1e9c-4f89-86bd-ee3759e8e52b" providerId="AD" clId="Web-{67050D5E-5666-F92D-FC94-46C908463A24}" dt="2018-12-11T00:19:54.120" v="189" actId="1076"/>
          <ac:picMkLst>
            <pc:docMk/>
            <pc:sldMk cId="1068130433" sldId="275"/>
            <ac:picMk id="21" creationId="{802728FC-48AA-4003-9A74-3201999A1BBC}"/>
          </ac:picMkLst>
        </pc:picChg>
        <pc:picChg chg="add mod">
          <ac:chgData name="ANTHONY RONCA" userId="S::5003400488@student.csn.edu::648e82f4-1e9c-4f89-86bd-ee3759e8e52b" providerId="AD" clId="Web-{67050D5E-5666-F92D-FC94-46C908463A24}" dt="2018-12-11T00:20:05.433" v="192" actId="1076"/>
          <ac:picMkLst>
            <pc:docMk/>
            <pc:sldMk cId="1068130433" sldId="275"/>
            <ac:picMk id="24" creationId="{44858F6C-8A99-47B0-9FCE-65AE1658F911}"/>
          </ac:picMkLst>
        </pc:picChg>
        <pc:picChg chg="add mod">
          <ac:chgData name="ANTHONY RONCA" userId="S::5003400488@student.csn.edu::648e82f4-1e9c-4f89-86bd-ee3759e8e52b" providerId="AD" clId="Web-{67050D5E-5666-F92D-FC94-46C908463A24}" dt="2018-12-11T00:19:51.214" v="188" actId="1076"/>
          <ac:picMkLst>
            <pc:docMk/>
            <pc:sldMk cId="1068130433" sldId="275"/>
            <ac:picMk id="25" creationId="{DDDDBCB2-9A80-4499-8BA1-F2AC49CF1F71}"/>
          </ac:picMkLst>
        </pc:picChg>
      </pc:sldChg>
      <pc:sldChg chg="new del">
        <pc:chgData name="ANTHONY RONCA" userId="S::5003400488@student.csn.edu::648e82f4-1e9c-4f89-86bd-ee3759e8e52b" providerId="AD" clId="Web-{67050D5E-5666-F92D-FC94-46C908463A24}" dt="2018-12-11T00:25:58.634" v="213" actId="20577"/>
        <pc:sldMkLst>
          <pc:docMk/>
          <pc:sldMk cId="2061145624" sldId="276"/>
        </pc:sldMkLst>
      </pc:sldChg>
      <pc:sldChg chg="addSp delSp modSp add replId">
        <pc:chgData name="ANTHONY RONCA" userId="S::5003400488@student.csn.edu::648e82f4-1e9c-4f89-86bd-ee3759e8e52b" providerId="AD" clId="Web-{67050D5E-5666-F92D-FC94-46C908463A24}" dt="2018-12-11T00:36:28.817" v="403" actId="20577"/>
        <pc:sldMkLst>
          <pc:docMk/>
          <pc:sldMk cId="1488615324" sldId="277"/>
        </pc:sldMkLst>
        <pc:spChg chg="add mod">
          <ac:chgData name="ANTHONY RONCA" userId="S::5003400488@student.csn.edu::648e82f4-1e9c-4f89-86bd-ee3759e8e52b" providerId="AD" clId="Web-{67050D5E-5666-F92D-FC94-46C908463A24}" dt="2018-12-11T00:36:28.817" v="403" actId="20577"/>
          <ac:spMkLst>
            <pc:docMk/>
            <pc:sldMk cId="1488615324" sldId="277"/>
            <ac:spMk id="3" creationId="{53DC6C74-FC21-4230-8737-7272D24F1AC9}"/>
          </ac:spMkLst>
        </pc:spChg>
        <pc:spChg chg="add mod">
          <ac:chgData name="ANTHONY RONCA" userId="S::5003400488@student.csn.edu::648e82f4-1e9c-4f89-86bd-ee3759e8e52b" providerId="AD" clId="Web-{67050D5E-5666-F92D-FC94-46C908463A24}" dt="2018-12-11T00:33:44.943" v="342" actId="20577"/>
          <ac:spMkLst>
            <pc:docMk/>
            <pc:sldMk cId="1488615324" sldId="277"/>
            <ac:spMk id="7" creationId="{676FDC17-9DB9-44B1-ACCD-EAE2C024E1FC}"/>
          </ac:spMkLst>
        </pc:spChg>
        <pc:spChg chg="add del">
          <ac:chgData name="ANTHONY RONCA" userId="S::5003400488@student.csn.edu::648e82f4-1e9c-4f89-86bd-ee3759e8e52b" providerId="AD" clId="Web-{67050D5E-5666-F92D-FC94-46C908463A24}" dt="2018-12-11T00:29:20.710" v="254" actId="20577"/>
          <ac:spMkLst>
            <pc:docMk/>
            <pc:sldMk cId="1488615324" sldId="277"/>
            <ac:spMk id="8" creationId="{B226A89D-CB28-4A13-8D38-3393E9A10BFB}"/>
          </ac:spMkLst>
        </pc:spChg>
        <pc:spChg chg="mod">
          <ac:chgData name="ANTHONY RONCA" userId="S::5003400488@student.csn.edu::648e82f4-1e9c-4f89-86bd-ee3759e8e52b" providerId="AD" clId="Web-{67050D5E-5666-F92D-FC94-46C908463A24}" dt="2018-12-11T00:28:02.883" v="248" actId="20577"/>
          <ac:spMkLst>
            <pc:docMk/>
            <pc:sldMk cId="1488615324" sldId="277"/>
            <ac:spMk id="83" creationId="{00000000-0000-0000-0000-000000000000}"/>
          </ac:spMkLst>
        </pc:spChg>
        <pc:spChg chg="mod">
          <ac:chgData name="ANTHONY RONCA" userId="S::5003400488@student.csn.edu::648e82f4-1e9c-4f89-86bd-ee3759e8e52b" providerId="AD" clId="Web-{67050D5E-5666-F92D-FC94-46C908463A24}" dt="2018-12-11T00:36:01.223" v="395" actId="20577"/>
          <ac:spMkLst>
            <pc:docMk/>
            <pc:sldMk cId="1488615324" sldId="277"/>
            <ac:spMk id="84" creationId="{00000000-0000-0000-0000-000000000000}"/>
          </ac:spMkLst>
        </pc:spChg>
      </pc:sldChg>
    </pc:docChg>
  </pc:docChgLst>
  <pc:docChgLst>
    <pc:chgData name="ANTHONY RONCA" userId="S::5003400488@student.csn.edu::648e82f4-1e9c-4f89-86bd-ee3759e8e52b" providerId="AD" clId="Web-{F242292D-FC11-353F-4318-E286E9681234}"/>
    <pc:docChg chg="modSld">
      <pc:chgData name="ANTHONY RONCA" userId="S::5003400488@student.csn.edu::648e82f4-1e9c-4f89-86bd-ee3759e8e52b" providerId="AD" clId="Web-{F242292D-FC11-353F-4318-E286E9681234}" dt="2018-12-11T05:11:03.810" v="184" actId="1076"/>
      <pc:docMkLst>
        <pc:docMk/>
      </pc:docMkLst>
      <pc:sldChg chg="modSp modNotes">
        <pc:chgData name="ANTHONY RONCA" userId="S::5003400488@student.csn.edu::648e82f4-1e9c-4f89-86bd-ee3759e8e52b" providerId="AD" clId="Web-{F242292D-FC11-353F-4318-E286E9681234}" dt="2018-12-11T05:09:42.387" v="177" actId="20577"/>
        <pc:sldMkLst>
          <pc:docMk/>
          <pc:sldMk cId="0" sldId="259"/>
        </pc:sldMkLst>
        <pc:spChg chg="mod">
          <ac:chgData name="ANTHONY RONCA" userId="S::5003400488@student.csn.edu::648e82f4-1e9c-4f89-86bd-ee3759e8e52b" providerId="AD" clId="Web-{F242292D-FC11-353F-4318-E286E9681234}" dt="2018-12-11T05:09:42.387" v="177" actId="20577"/>
          <ac:spMkLst>
            <pc:docMk/>
            <pc:sldMk cId="0" sldId="259"/>
            <ac:spMk id="9" creationId="{2626FBB4-440B-4310-871E-B3523D0BEE27}"/>
          </ac:spMkLst>
        </pc:spChg>
        <pc:spChg chg="mod">
          <ac:chgData name="ANTHONY RONCA" userId="S::5003400488@student.csn.edu::648e82f4-1e9c-4f89-86bd-ee3759e8e52b" providerId="AD" clId="Web-{F242292D-FC11-353F-4318-E286E9681234}" dt="2018-12-11T05:05:48.231" v="150" actId="1076"/>
          <ac:spMkLst>
            <pc:docMk/>
            <pc:sldMk cId="0" sldId="259"/>
            <ac:spMk id="78" creationId="{00000000-0000-0000-0000-000000000000}"/>
          </ac:spMkLst>
        </pc:spChg>
      </pc:sldChg>
      <pc:sldChg chg="addSp modSp">
        <pc:chgData name="ANTHONY RONCA" userId="S::5003400488@student.csn.edu::648e82f4-1e9c-4f89-86bd-ee3759e8e52b" providerId="AD" clId="Web-{F242292D-FC11-353F-4318-E286E9681234}" dt="2018-12-11T05:11:03.810" v="184" actId="1076"/>
        <pc:sldMkLst>
          <pc:docMk/>
          <pc:sldMk cId="1068130433" sldId="275"/>
        </pc:sldMkLst>
        <pc:picChg chg="add mod modCrop">
          <ac:chgData name="ANTHONY RONCA" userId="S::5003400488@student.csn.edu::648e82f4-1e9c-4f89-86bd-ee3759e8e52b" providerId="AD" clId="Web-{F242292D-FC11-353F-4318-E286E9681234}" dt="2018-12-11T05:11:03.810" v="184" actId="1076"/>
          <ac:picMkLst>
            <pc:docMk/>
            <pc:sldMk cId="1068130433" sldId="275"/>
            <ac:picMk id="3" creationId="{B3B90058-5594-464F-A2C1-25FFD716E47A}"/>
          </ac:picMkLst>
        </pc:picChg>
      </pc:sldChg>
      <pc:sldChg chg="modNotes">
        <pc:chgData name="ANTHONY RONCA" userId="S::5003400488@student.csn.edu::648e82f4-1e9c-4f89-86bd-ee3759e8e52b" providerId="AD" clId="Web-{F242292D-FC11-353F-4318-E286E9681234}" dt="2018-12-11T05:05:23.699" v="143"/>
        <pc:sldMkLst>
          <pc:docMk/>
          <pc:sldMk cId="1488615324" sldId="277"/>
        </pc:sldMkLst>
      </pc:sldChg>
    </pc:docChg>
  </pc:docChgLst>
  <pc:docChgLst>
    <pc:chgData name="ANTHONY RONCA" userId="S::5003400488@student.csn.edu::648e82f4-1e9c-4f89-86bd-ee3759e8e52b" providerId="AD" clId="Web-{C885D313-DC68-4CE5-9CA2-1A73B6FB49E9}"/>
    <pc:docChg chg="modSld">
      <pc:chgData name="ANTHONY RONCA" userId="S::5003400488@student.csn.edu::648e82f4-1e9c-4f89-86bd-ee3759e8e52b" providerId="AD" clId="Web-{C885D313-DC68-4CE5-9CA2-1A73B6FB49E9}" dt="2018-12-08T03:04:51.357" v="277" actId="20577"/>
      <pc:docMkLst>
        <pc:docMk/>
      </pc:docMkLst>
      <pc:sldChg chg="addSp delSp modSp">
        <pc:chgData name="ANTHONY RONCA" userId="S::5003400488@student.csn.edu::648e82f4-1e9c-4f89-86bd-ee3759e8e52b" providerId="AD" clId="Web-{C885D313-DC68-4CE5-9CA2-1A73B6FB49E9}" dt="2018-12-08T03:04:51.357" v="277" actId="20577"/>
        <pc:sldMkLst>
          <pc:docMk/>
          <pc:sldMk cId="0" sldId="257"/>
        </pc:sldMkLst>
        <pc:spChg chg="add mod">
          <ac:chgData name="ANTHONY RONCA" userId="S::5003400488@student.csn.edu::648e82f4-1e9c-4f89-86bd-ee3759e8e52b" providerId="AD" clId="Web-{C885D313-DC68-4CE5-9CA2-1A73B6FB49E9}" dt="2018-12-08T02:38:53.428" v="60" actId="1076"/>
          <ac:spMkLst>
            <pc:docMk/>
            <pc:sldMk cId="0" sldId="257"/>
            <ac:spMk id="2" creationId="{9E077AFC-8CCE-4C91-9B58-6FF30101FC35}"/>
          </ac:spMkLst>
        </pc:spChg>
        <pc:spChg chg="add mod">
          <ac:chgData name="ANTHONY RONCA" userId="S::5003400488@student.csn.edu::648e82f4-1e9c-4f89-86bd-ee3759e8e52b" providerId="AD" clId="Web-{C885D313-DC68-4CE5-9CA2-1A73B6FB49E9}" dt="2018-12-08T02:38:59.334" v="61" actId="1076"/>
          <ac:spMkLst>
            <pc:docMk/>
            <pc:sldMk cId="0" sldId="257"/>
            <ac:spMk id="10" creationId="{16F206E5-2330-4545-BCE8-4FF3AFA9032B}"/>
          </ac:spMkLst>
        </pc:spChg>
        <pc:spChg chg="add mod">
          <ac:chgData name="ANTHONY RONCA" userId="S::5003400488@student.csn.edu::648e82f4-1e9c-4f89-86bd-ee3759e8e52b" providerId="AD" clId="Web-{C885D313-DC68-4CE5-9CA2-1A73B6FB49E9}" dt="2018-12-08T02:41:43.897" v="78" actId="1076"/>
          <ac:spMkLst>
            <pc:docMk/>
            <pc:sldMk cId="0" sldId="257"/>
            <ac:spMk id="13" creationId="{79A83673-8B4D-4337-971C-802DCB8E34BE}"/>
          </ac:spMkLst>
        </pc:spChg>
        <pc:spChg chg="add del mod">
          <ac:chgData name="ANTHONY RONCA" userId="S::5003400488@student.csn.edu::648e82f4-1e9c-4f89-86bd-ee3759e8e52b" providerId="AD" clId="Web-{C885D313-DC68-4CE5-9CA2-1A73B6FB49E9}" dt="2018-12-08T03:04:37.982" v="272" actId="20577"/>
          <ac:spMkLst>
            <pc:docMk/>
            <pc:sldMk cId="0" sldId="257"/>
            <ac:spMk id="15" creationId="{CF3027F0-0B7C-4C77-9E5B-87889B9C5B74}"/>
          </ac:spMkLst>
        </pc:spChg>
        <pc:spChg chg="add mod">
          <ac:chgData name="ANTHONY RONCA" userId="S::5003400488@student.csn.edu::648e82f4-1e9c-4f89-86bd-ee3759e8e52b" providerId="AD" clId="Web-{C885D313-DC68-4CE5-9CA2-1A73B6FB49E9}" dt="2018-12-08T02:46:52.817" v="106" actId="1076"/>
          <ac:spMkLst>
            <pc:docMk/>
            <pc:sldMk cId="0" sldId="257"/>
            <ac:spMk id="16" creationId="{BD790264-285E-4780-9FCC-422CAC2BD4C9}"/>
          </ac:spMkLst>
        </pc:spChg>
        <pc:spChg chg="mod">
          <ac:chgData name="ANTHONY RONCA" userId="S::5003400488@student.csn.edu::648e82f4-1e9c-4f89-86bd-ee3759e8e52b" providerId="AD" clId="Web-{C885D313-DC68-4CE5-9CA2-1A73B6FB49E9}" dt="2018-12-08T03:04:51.357" v="277" actId="20577"/>
          <ac:spMkLst>
            <pc:docMk/>
            <pc:sldMk cId="0" sldId="257"/>
            <ac:spMk id="65" creationId="{00000000-0000-0000-0000-000000000000}"/>
          </ac:spMkLst>
        </pc:spChg>
        <pc:spChg chg="del mod">
          <ac:chgData name="ANTHONY RONCA" userId="S::5003400488@student.csn.edu::648e82f4-1e9c-4f89-86bd-ee3759e8e52b" providerId="AD" clId="Web-{C885D313-DC68-4CE5-9CA2-1A73B6FB49E9}" dt="2018-12-08T03:04:21.982" v="270" actId="20577"/>
          <ac:spMkLst>
            <pc:docMk/>
            <pc:sldMk cId="0" sldId="257"/>
            <ac:spMk id="66" creationId="{00000000-0000-0000-0000-000000000000}"/>
          </ac:spMkLst>
        </pc:spChg>
        <pc:picChg chg="add mod modCrop">
          <ac:chgData name="ANTHONY RONCA" userId="S::5003400488@student.csn.edu::648e82f4-1e9c-4f89-86bd-ee3759e8e52b" providerId="AD" clId="Web-{C885D313-DC68-4CE5-9CA2-1A73B6FB49E9}" dt="2018-12-08T02:38:31.428" v="55" actId="1076"/>
          <ac:picMkLst>
            <pc:docMk/>
            <pc:sldMk cId="0" sldId="257"/>
            <ac:picMk id="3" creationId="{75FC5BDA-D2B1-416F-AE98-DB3C31E80DF4}"/>
          </ac:picMkLst>
        </pc:picChg>
        <pc:picChg chg="add mod">
          <ac:chgData name="ANTHONY RONCA" userId="S::5003400488@student.csn.edu::648e82f4-1e9c-4f89-86bd-ee3759e8e52b" providerId="AD" clId="Web-{C885D313-DC68-4CE5-9CA2-1A73B6FB49E9}" dt="2018-12-08T02:38:28.303" v="54" actId="1076"/>
          <ac:picMkLst>
            <pc:docMk/>
            <pc:sldMk cId="0" sldId="257"/>
            <ac:picMk id="6" creationId="{B427B2B3-17D8-4DD5-8163-86192482E306}"/>
          </ac:picMkLst>
        </pc:picChg>
        <pc:picChg chg="add mod">
          <ac:chgData name="ANTHONY RONCA" userId="S::5003400488@student.csn.edu::648e82f4-1e9c-4f89-86bd-ee3759e8e52b" providerId="AD" clId="Web-{C885D313-DC68-4CE5-9CA2-1A73B6FB49E9}" dt="2018-12-08T02:41:38.506" v="77" actId="1076"/>
          <ac:picMkLst>
            <pc:docMk/>
            <pc:sldMk cId="0" sldId="257"/>
            <ac:picMk id="8" creationId="{2550932F-213F-4E9E-BFF2-34D62703A6ED}"/>
          </ac:picMkLst>
        </pc:picChg>
        <pc:picChg chg="add mod modCrop">
          <ac:chgData name="ANTHONY RONCA" userId="S::5003400488@student.csn.edu::648e82f4-1e9c-4f89-86bd-ee3759e8e52b" providerId="AD" clId="Web-{C885D313-DC68-4CE5-9CA2-1A73B6FB49E9}" dt="2018-12-08T02:44:45.521" v="89" actId="14100"/>
          <ac:picMkLst>
            <pc:docMk/>
            <pc:sldMk cId="0" sldId="257"/>
            <ac:picMk id="11" creationId="{CD7ECFCE-78DE-4F1C-ACC6-AC0EAE969ACA}"/>
          </ac:picMkLst>
        </pc:picChg>
      </pc:sldChg>
      <pc:sldChg chg="modSp">
        <pc:chgData name="ANTHONY RONCA" userId="S::5003400488@student.csn.edu::648e82f4-1e9c-4f89-86bd-ee3759e8e52b" providerId="AD" clId="Web-{C885D313-DC68-4CE5-9CA2-1A73B6FB49E9}" dt="2018-12-08T02:56:06.361" v="185" actId="20577"/>
        <pc:sldMkLst>
          <pc:docMk/>
          <pc:sldMk cId="0" sldId="259"/>
        </pc:sldMkLst>
        <pc:spChg chg="mod">
          <ac:chgData name="ANTHONY RONCA" userId="S::5003400488@student.csn.edu::648e82f4-1e9c-4f89-86bd-ee3759e8e52b" providerId="AD" clId="Web-{C885D313-DC68-4CE5-9CA2-1A73B6FB49E9}" dt="2018-12-08T02:56:06.361" v="185" actId="20577"/>
          <ac:spMkLst>
            <pc:docMk/>
            <pc:sldMk cId="0" sldId="259"/>
            <ac:spMk id="78" creationId="{00000000-0000-0000-0000-000000000000}"/>
          </ac:spMkLst>
        </pc:spChg>
      </pc:sldChg>
      <pc:sldChg chg="modSp">
        <pc:chgData name="ANTHONY RONCA" userId="S::5003400488@student.csn.edu::648e82f4-1e9c-4f89-86bd-ee3759e8e52b" providerId="AD" clId="Web-{C885D313-DC68-4CE5-9CA2-1A73B6FB49E9}" dt="2018-12-08T03:00:52.452" v="265" actId="20577"/>
        <pc:sldMkLst>
          <pc:docMk/>
          <pc:sldMk cId="0" sldId="260"/>
        </pc:sldMkLst>
        <pc:spChg chg="mod">
          <ac:chgData name="ANTHONY RONCA" userId="S::5003400488@student.csn.edu::648e82f4-1e9c-4f89-86bd-ee3759e8e52b" providerId="AD" clId="Web-{C885D313-DC68-4CE5-9CA2-1A73B6FB49E9}" dt="2018-12-08T02:57:31.329" v="215" actId="20577"/>
          <ac:spMkLst>
            <pc:docMk/>
            <pc:sldMk cId="0" sldId="260"/>
            <ac:spMk id="83" creationId="{00000000-0000-0000-0000-000000000000}"/>
          </ac:spMkLst>
        </pc:spChg>
        <pc:spChg chg="mod">
          <ac:chgData name="ANTHONY RONCA" userId="S::5003400488@student.csn.edu::648e82f4-1e9c-4f89-86bd-ee3759e8e52b" providerId="AD" clId="Web-{C885D313-DC68-4CE5-9CA2-1A73B6FB49E9}" dt="2018-12-08T03:00:52.452" v="265" actId="20577"/>
          <ac:spMkLst>
            <pc:docMk/>
            <pc:sldMk cId="0" sldId="260"/>
            <ac:spMk id="84" creationId="{00000000-0000-0000-0000-000000000000}"/>
          </ac:spMkLst>
        </pc:spChg>
      </pc:sldChg>
    </pc:docChg>
  </pc:docChgLst>
  <pc:docChgLst>
    <pc:chgData name="ANTHONY RONCA" userId="648e82f4-1e9c-4f89-86bd-ee3759e8e52b" providerId="ADAL" clId="{55FAF8DC-CE0E-40A5-9E0A-0F20469AFF76}"/>
    <pc:docChg chg="undo custSel modSld">
      <pc:chgData name="ANTHONY RONCA" userId="648e82f4-1e9c-4f89-86bd-ee3759e8e52b" providerId="ADAL" clId="{55FAF8DC-CE0E-40A5-9E0A-0F20469AFF76}" dt="2018-12-01T22:33:11.383" v="485" actId="20577"/>
      <pc:docMkLst>
        <pc:docMk/>
      </pc:docMkLst>
      <pc:sldChg chg="modSp">
        <pc:chgData name="ANTHONY RONCA" userId="648e82f4-1e9c-4f89-86bd-ee3759e8e52b" providerId="ADAL" clId="{55FAF8DC-CE0E-40A5-9E0A-0F20469AFF76}" dt="2018-12-01T22:16:36.639" v="167" actId="20577"/>
        <pc:sldMkLst>
          <pc:docMk/>
          <pc:sldMk cId="0" sldId="257"/>
        </pc:sldMkLst>
        <pc:spChg chg="mod">
          <ac:chgData name="ANTHONY RONCA" userId="648e82f4-1e9c-4f89-86bd-ee3759e8e52b" providerId="ADAL" clId="{55FAF8DC-CE0E-40A5-9E0A-0F20469AFF76}" dt="2018-12-01T22:15:47.072" v="75" actId="20577"/>
          <ac:spMkLst>
            <pc:docMk/>
            <pc:sldMk cId="0" sldId="257"/>
            <ac:spMk id="65" creationId="{00000000-0000-0000-0000-000000000000}"/>
          </ac:spMkLst>
        </pc:spChg>
        <pc:spChg chg="mod">
          <ac:chgData name="ANTHONY RONCA" userId="648e82f4-1e9c-4f89-86bd-ee3759e8e52b" providerId="ADAL" clId="{55FAF8DC-CE0E-40A5-9E0A-0F20469AFF76}" dt="2018-12-01T22:16:36.639" v="167" actId="20577"/>
          <ac:spMkLst>
            <pc:docMk/>
            <pc:sldMk cId="0" sldId="257"/>
            <ac:spMk id="66" creationId="{00000000-0000-0000-0000-000000000000}"/>
          </ac:spMkLst>
        </pc:spChg>
      </pc:sldChg>
      <pc:sldChg chg="modSp">
        <pc:chgData name="ANTHONY RONCA" userId="648e82f4-1e9c-4f89-86bd-ee3759e8e52b" providerId="ADAL" clId="{55FAF8DC-CE0E-40A5-9E0A-0F20469AFF76}" dt="2018-12-01T22:19:44.480" v="243" actId="20577"/>
        <pc:sldMkLst>
          <pc:docMk/>
          <pc:sldMk cId="0" sldId="259"/>
        </pc:sldMkLst>
        <pc:spChg chg="mod">
          <ac:chgData name="ANTHONY RONCA" userId="648e82f4-1e9c-4f89-86bd-ee3759e8e52b" providerId="ADAL" clId="{55FAF8DC-CE0E-40A5-9E0A-0F20469AFF76}" dt="2018-12-01T22:19:44.480" v="243" actId="20577"/>
          <ac:spMkLst>
            <pc:docMk/>
            <pc:sldMk cId="0" sldId="259"/>
            <ac:spMk id="78" creationId="{00000000-0000-0000-0000-000000000000}"/>
          </ac:spMkLst>
        </pc:spChg>
      </pc:sldChg>
      <pc:sldChg chg="modSp">
        <pc:chgData name="ANTHONY RONCA" userId="648e82f4-1e9c-4f89-86bd-ee3759e8e52b" providerId="ADAL" clId="{55FAF8DC-CE0E-40A5-9E0A-0F20469AFF76}" dt="2018-12-01T22:31:28.529" v="454" actId="20577"/>
        <pc:sldMkLst>
          <pc:docMk/>
          <pc:sldMk cId="0" sldId="260"/>
        </pc:sldMkLst>
        <pc:spChg chg="mod">
          <ac:chgData name="ANTHONY RONCA" userId="648e82f4-1e9c-4f89-86bd-ee3759e8e52b" providerId="ADAL" clId="{55FAF8DC-CE0E-40A5-9E0A-0F20469AFF76}" dt="2018-12-01T22:31:28.529" v="454" actId="20577"/>
          <ac:spMkLst>
            <pc:docMk/>
            <pc:sldMk cId="0" sldId="260"/>
            <ac:spMk id="84" creationId="{00000000-0000-0000-0000-000000000000}"/>
          </ac:spMkLst>
        </pc:spChg>
      </pc:sldChg>
      <pc:sldChg chg="modSp">
        <pc:chgData name="ANTHONY RONCA" userId="648e82f4-1e9c-4f89-86bd-ee3759e8e52b" providerId="ADAL" clId="{55FAF8DC-CE0E-40A5-9E0A-0F20469AFF76}" dt="2018-12-01T22:33:11.383" v="485" actId="20577"/>
        <pc:sldMkLst>
          <pc:docMk/>
          <pc:sldMk cId="0" sldId="261"/>
        </pc:sldMkLst>
        <pc:spChg chg="mod">
          <ac:chgData name="ANTHONY RONCA" userId="648e82f4-1e9c-4f89-86bd-ee3759e8e52b" providerId="ADAL" clId="{55FAF8DC-CE0E-40A5-9E0A-0F20469AFF76}" dt="2018-12-01T22:33:11.383" v="485" actId="20577"/>
          <ac:spMkLst>
            <pc:docMk/>
            <pc:sldMk cId="0" sldId="261"/>
            <ac:spMk id="90" creationId="{00000000-0000-0000-0000-000000000000}"/>
          </ac:spMkLst>
        </pc:spChg>
      </pc:sldChg>
    </pc:docChg>
  </pc:docChgLst>
  <pc:docChgLst>
    <pc:chgData name="ANTHONY RONCA" userId="S::5003400488@student.csn.edu::648e82f4-1e9c-4f89-86bd-ee3759e8e52b" providerId="AD" clId="Web-{44B06155-5919-BC37-90FA-897AD6979DB5}"/>
    <pc:docChg chg="modSld">
      <pc:chgData name="ANTHONY RONCA" userId="S::5003400488@student.csn.edu::648e82f4-1e9c-4f89-86bd-ee3759e8e52b" providerId="AD" clId="Web-{44B06155-5919-BC37-90FA-897AD6979DB5}" dt="2018-12-11T03:25:55.843" v="31"/>
      <pc:docMkLst>
        <pc:docMk/>
      </pc:docMkLst>
      <pc:sldChg chg="modSp">
        <pc:chgData name="ANTHONY RONCA" userId="S::5003400488@student.csn.edu::648e82f4-1e9c-4f89-86bd-ee3759e8e52b" providerId="AD" clId="Web-{44B06155-5919-BC37-90FA-897AD6979DB5}" dt="2018-12-11T03:25:32.108" v="13" actId="20577"/>
        <pc:sldMkLst>
          <pc:docMk/>
          <pc:sldMk cId="0" sldId="260"/>
        </pc:sldMkLst>
        <pc:spChg chg="mod ord">
          <ac:chgData name="ANTHONY RONCA" userId="S::5003400488@student.csn.edu::648e82f4-1e9c-4f89-86bd-ee3759e8e52b" providerId="AD" clId="Web-{44B06155-5919-BC37-90FA-897AD6979DB5}" dt="2018-12-11T03:25:08.108" v="4" actId="14100"/>
          <ac:spMkLst>
            <pc:docMk/>
            <pc:sldMk cId="0" sldId="260"/>
            <ac:spMk id="3" creationId="{7FB3568E-8720-43F1-8434-A4F0420E0A53}"/>
          </ac:spMkLst>
        </pc:spChg>
        <pc:spChg chg="mod">
          <ac:chgData name="ANTHONY RONCA" userId="S::5003400488@student.csn.edu::648e82f4-1e9c-4f89-86bd-ee3759e8e52b" providerId="AD" clId="Web-{44B06155-5919-BC37-90FA-897AD6979DB5}" dt="2018-12-11T03:25:32.108" v="13" actId="20577"/>
          <ac:spMkLst>
            <pc:docMk/>
            <pc:sldMk cId="0" sldId="260"/>
            <ac:spMk id="4" creationId="{09B225CF-5D6B-4745-A6DB-47C9F58CBF3F}"/>
          </ac:spMkLst>
        </pc:spChg>
        <pc:picChg chg="mod">
          <ac:chgData name="ANTHONY RONCA" userId="S::5003400488@student.csn.edu::648e82f4-1e9c-4f89-86bd-ee3759e8e52b" providerId="AD" clId="Web-{44B06155-5919-BC37-90FA-897AD6979DB5}" dt="2018-12-11T03:25:12.405" v="6" actId="1076"/>
          <ac:picMkLst>
            <pc:docMk/>
            <pc:sldMk cId="0" sldId="260"/>
            <ac:picMk id="2" creationId="{99077EA7-8FD4-4066-9187-76E0A2FA048E}"/>
          </ac:picMkLst>
        </pc:picChg>
      </pc:sldChg>
      <pc:sldChg chg="modNotes">
        <pc:chgData name="ANTHONY RONCA" userId="S::5003400488@student.csn.edu::648e82f4-1e9c-4f89-86bd-ee3759e8e52b" providerId="AD" clId="Web-{44B06155-5919-BC37-90FA-897AD6979DB5}" dt="2018-12-11T03:25:55.843" v="31"/>
        <pc:sldMkLst>
          <pc:docMk/>
          <pc:sldMk cId="921548233" sldId="268"/>
        </pc:sldMkLst>
      </pc:sldChg>
    </pc:docChg>
  </pc:docChgLst>
  <pc:docChgLst>
    <pc:chgData name="JOSE DAVILA" userId="S::5001347671@student.csn.edu::7dbd44ff-260b-45c2-a4d2-b67b757691d0" providerId="AD" clId="Web-{0720EBC9-6609-CB44-986C-BD60D8FC64AA}"/>
    <pc:docChg chg="modSld">
      <pc:chgData name="JOSE DAVILA" userId="S::5001347671@student.csn.edu::7dbd44ff-260b-45c2-a4d2-b67b757691d0" providerId="AD" clId="Web-{0720EBC9-6609-CB44-986C-BD60D8FC64AA}" dt="2018-12-08T08:26:48.817" v="13" actId="20577"/>
      <pc:docMkLst>
        <pc:docMk/>
      </pc:docMkLst>
      <pc:sldChg chg="modSp">
        <pc:chgData name="JOSE DAVILA" userId="S::5001347671@student.csn.edu::7dbd44ff-260b-45c2-a4d2-b67b757691d0" providerId="AD" clId="Web-{0720EBC9-6609-CB44-986C-BD60D8FC64AA}" dt="2018-12-08T08:26:30.442" v="9" actId="20577"/>
        <pc:sldMkLst>
          <pc:docMk/>
          <pc:sldMk cId="0" sldId="257"/>
        </pc:sldMkLst>
        <pc:spChg chg="mod">
          <ac:chgData name="JOSE DAVILA" userId="S::5001347671@student.csn.edu::7dbd44ff-260b-45c2-a4d2-b67b757691d0" providerId="AD" clId="Web-{0720EBC9-6609-CB44-986C-BD60D8FC64AA}" dt="2018-12-08T08:26:30.442" v="9" actId="20577"/>
          <ac:spMkLst>
            <pc:docMk/>
            <pc:sldMk cId="0" sldId="257"/>
            <ac:spMk id="16" creationId="{BD790264-285E-4780-9FCC-422CAC2BD4C9}"/>
          </ac:spMkLst>
        </pc:spChg>
        <pc:picChg chg="mod">
          <ac:chgData name="JOSE DAVILA" userId="S::5001347671@student.csn.edu::7dbd44ff-260b-45c2-a4d2-b67b757691d0" providerId="AD" clId="Web-{0720EBC9-6609-CB44-986C-BD60D8FC64AA}" dt="2018-12-08T08:26:09.018" v="3" actId="20577"/>
          <ac:picMkLst>
            <pc:docMk/>
            <pc:sldMk cId="0" sldId="257"/>
            <ac:picMk id="8" creationId="{2550932F-213F-4E9E-BFF2-34D62703A6ED}"/>
          </ac:picMkLst>
        </pc:picChg>
      </pc:sldChg>
      <pc:sldChg chg="modSp">
        <pc:chgData name="JOSE DAVILA" userId="S::5001347671@student.csn.edu::7dbd44ff-260b-45c2-a4d2-b67b757691d0" providerId="AD" clId="Web-{0720EBC9-6609-CB44-986C-BD60D8FC64AA}" dt="2018-12-08T08:26:48.817" v="13" actId="20577"/>
        <pc:sldMkLst>
          <pc:docMk/>
          <pc:sldMk cId="0" sldId="259"/>
        </pc:sldMkLst>
        <pc:spChg chg="mod">
          <ac:chgData name="JOSE DAVILA" userId="S::5001347671@student.csn.edu::7dbd44ff-260b-45c2-a4d2-b67b757691d0" providerId="AD" clId="Web-{0720EBC9-6609-CB44-986C-BD60D8FC64AA}" dt="2018-12-08T08:26:48.817" v="13" actId="20577"/>
          <ac:spMkLst>
            <pc:docMk/>
            <pc:sldMk cId="0" sldId="259"/>
            <ac:spMk id="78" creationId="{00000000-0000-0000-0000-000000000000}"/>
          </ac:spMkLst>
        </pc:spChg>
      </pc:sldChg>
    </pc:docChg>
  </pc:docChgLst>
  <pc:docChgLst>
    <pc:chgData name="JOSE DAVILA" userId="S::5001347671@student.csn.edu::7dbd44ff-260b-45c2-a4d2-b67b757691d0" providerId="AD" clId="Web-{46343D81-B4F7-C66B-D9A9-A8B75FBB2FCD}"/>
    <pc:docChg chg="modSld sldOrd">
      <pc:chgData name="JOSE DAVILA" userId="S::5001347671@student.csn.edu::7dbd44ff-260b-45c2-a4d2-b67b757691d0" providerId="AD" clId="Web-{46343D81-B4F7-C66B-D9A9-A8B75FBB2FCD}" dt="2018-12-10T23:45:44.236" v="174" actId="14100"/>
      <pc:docMkLst>
        <pc:docMk/>
      </pc:docMkLst>
      <pc:sldChg chg="ord">
        <pc:chgData name="JOSE DAVILA" userId="S::5001347671@student.csn.edu::7dbd44ff-260b-45c2-a4d2-b67b757691d0" providerId="AD" clId="Web-{46343D81-B4F7-C66B-D9A9-A8B75FBB2FCD}" dt="2018-12-10T23:29:01.465" v="142" actId="14100"/>
        <pc:sldMkLst>
          <pc:docMk/>
          <pc:sldMk cId="0" sldId="257"/>
        </pc:sldMkLst>
      </pc:sldChg>
      <pc:sldChg chg="modSp">
        <pc:chgData name="JOSE DAVILA" userId="S::5001347671@student.csn.edu::7dbd44ff-260b-45c2-a4d2-b67b757691d0" providerId="AD" clId="Web-{46343D81-B4F7-C66B-D9A9-A8B75FBB2FCD}" dt="2018-12-10T23:45:44.236" v="174" actId="14100"/>
        <pc:sldMkLst>
          <pc:docMk/>
          <pc:sldMk cId="0" sldId="262"/>
        </pc:sldMkLst>
        <pc:spChg chg="mod">
          <ac:chgData name="JOSE DAVILA" userId="S::5001347671@student.csn.edu::7dbd44ff-260b-45c2-a4d2-b67b757691d0" providerId="AD" clId="Web-{46343D81-B4F7-C66B-D9A9-A8B75FBB2FCD}" dt="2018-12-10T23:45:44.236" v="174" actId="14100"/>
          <ac:spMkLst>
            <pc:docMk/>
            <pc:sldMk cId="0" sldId="262"/>
            <ac:spMk id="96" creationId="{00000000-0000-0000-0000-000000000000}"/>
          </ac:spMkLst>
        </pc:spChg>
      </pc:sldChg>
      <pc:sldChg chg="modSp">
        <pc:chgData name="JOSE DAVILA" userId="S::5001347671@student.csn.edu::7dbd44ff-260b-45c2-a4d2-b67b757691d0" providerId="AD" clId="Web-{46343D81-B4F7-C66B-D9A9-A8B75FBB2FCD}" dt="2018-12-10T23:27:14.997" v="141" actId="20577"/>
        <pc:sldMkLst>
          <pc:docMk/>
          <pc:sldMk cId="235231629" sldId="263"/>
        </pc:sldMkLst>
        <pc:spChg chg="mod">
          <ac:chgData name="JOSE DAVILA" userId="S::5001347671@student.csn.edu::7dbd44ff-260b-45c2-a4d2-b67b757691d0" providerId="AD" clId="Web-{46343D81-B4F7-C66B-D9A9-A8B75FBB2FCD}" dt="2018-12-10T23:27:08.201" v="140" actId="20577"/>
          <ac:spMkLst>
            <pc:docMk/>
            <pc:sldMk cId="235231629" sldId="263"/>
            <ac:spMk id="8" creationId="{462DFAD7-1692-4CBB-8920-1D1129C41BCC}"/>
          </ac:spMkLst>
        </pc:spChg>
        <pc:spChg chg="mod">
          <ac:chgData name="JOSE DAVILA" userId="S::5001347671@student.csn.edu::7dbd44ff-260b-45c2-a4d2-b67b757691d0" providerId="AD" clId="Web-{46343D81-B4F7-C66B-D9A9-A8B75FBB2FCD}" dt="2018-12-10T23:27:00.560" v="130" actId="20577"/>
          <ac:spMkLst>
            <pc:docMk/>
            <pc:sldMk cId="235231629" sldId="263"/>
            <ac:spMk id="9" creationId="{A1846570-0DC8-46B2-B264-5C192FD9DA88}"/>
          </ac:spMkLst>
        </pc:spChg>
        <pc:spChg chg="mod">
          <ac:chgData name="JOSE DAVILA" userId="S::5001347671@student.csn.edu::7dbd44ff-260b-45c2-a4d2-b67b757691d0" providerId="AD" clId="Web-{46343D81-B4F7-C66B-D9A9-A8B75FBB2FCD}" dt="2018-12-10T23:27:14.997" v="141" actId="20577"/>
          <ac:spMkLst>
            <pc:docMk/>
            <pc:sldMk cId="235231629" sldId="263"/>
            <ac:spMk id="10" creationId="{A24B5937-3459-4350-A535-6B49DF7BD538}"/>
          </ac:spMkLst>
        </pc:spChg>
      </pc:sldChg>
      <pc:sldChg chg="modSp">
        <pc:chgData name="JOSE DAVILA" userId="S::5001347671@student.csn.edu::7dbd44ff-260b-45c2-a4d2-b67b757691d0" providerId="AD" clId="Web-{46343D81-B4F7-C66B-D9A9-A8B75FBB2FCD}" dt="2018-12-10T23:43:12.519" v="164" actId="20577"/>
        <pc:sldMkLst>
          <pc:docMk/>
          <pc:sldMk cId="1068130433" sldId="275"/>
        </pc:sldMkLst>
        <pc:spChg chg="mod">
          <ac:chgData name="JOSE DAVILA" userId="S::5001347671@student.csn.edu::7dbd44ff-260b-45c2-a4d2-b67b757691d0" providerId="AD" clId="Web-{46343D81-B4F7-C66B-D9A9-A8B75FBB2FCD}" dt="2018-12-10T23:43:12.519" v="164" actId="20577"/>
          <ac:spMkLst>
            <pc:docMk/>
            <pc:sldMk cId="1068130433" sldId="275"/>
            <ac:spMk id="11" creationId="{247F5DBD-6C6B-4123-BEBC-8A5E6EF713C7}"/>
          </ac:spMkLst>
        </pc:spChg>
      </pc:sldChg>
    </pc:docChg>
  </pc:docChgLst>
  <pc:docChgLst>
    <pc:chgData name="ANTHONY RONCA" userId="S::5003400488@student.csn.edu::648e82f4-1e9c-4f89-86bd-ee3759e8e52b" providerId="AD" clId="Web-{109066A7-2CB3-71BE-8D21-AAD02626490D}"/>
    <pc:docChg chg="modSld">
      <pc:chgData name="ANTHONY RONCA" userId="S::5003400488@student.csn.edu::648e82f4-1e9c-4f89-86bd-ee3759e8e52b" providerId="AD" clId="Web-{109066A7-2CB3-71BE-8D21-AAD02626490D}" dt="2018-12-11T05:41:24.826" v="132" actId="20577"/>
      <pc:docMkLst>
        <pc:docMk/>
      </pc:docMkLst>
      <pc:sldChg chg="modSp">
        <pc:chgData name="ANTHONY RONCA" userId="S::5003400488@student.csn.edu::648e82f4-1e9c-4f89-86bd-ee3759e8e52b" providerId="AD" clId="Web-{109066A7-2CB3-71BE-8D21-AAD02626490D}" dt="2018-12-11T05:41:24.826" v="132" actId="20577"/>
        <pc:sldMkLst>
          <pc:docMk/>
          <pc:sldMk cId="0" sldId="257"/>
        </pc:sldMkLst>
        <pc:spChg chg="mod">
          <ac:chgData name="ANTHONY RONCA" userId="S::5003400488@student.csn.edu::648e82f4-1e9c-4f89-86bd-ee3759e8e52b" providerId="AD" clId="Web-{109066A7-2CB3-71BE-8D21-AAD02626490D}" dt="2018-12-11T05:41:24.826" v="132" actId="20577"/>
          <ac:spMkLst>
            <pc:docMk/>
            <pc:sldMk cId="0" sldId="257"/>
            <ac:spMk id="65" creationId="{00000000-0000-0000-0000-000000000000}"/>
          </ac:spMkLst>
        </pc:spChg>
      </pc:sldChg>
      <pc:sldChg chg="modNotes">
        <pc:chgData name="ANTHONY RONCA" userId="S::5003400488@student.csn.edu::648e82f4-1e9c-4f89-86bd-ee3759e8e52b" providerId="AD" clId="Web-{109066A7-2CB3-71BE-8D21-AAD02626490D}" dt="2018-12-11T05:41:08.967" v="130"/>
        <pc:sldMkLst>
          <pc:docMk/>
          <pc:sldMk cId="0" sldId="259"/>
        </pc:sldMkLst>
      </pc:sldChg>
      <pc:sldChg chg="modNotes">
        <pc:chgData name="ANTHONY RONCA" userId="S::5003400488@student.csn.edu::648e82f4-1e9c-4f89-86bd-ee3759e8e52b" providerId="AD" clId="Web-{109066A7-2CB3-71BE-8D21-AAD02626490D}" dt="2018-12-11T05:40:49.795" v="102"/>
        <pc:sldMkLst>
          <pc:docMk/>
          <pc:sldMk cId="0" sldId="261"/>
        </pc:sldMkLst>
      </pc:sldChg>
      <pc:sldChg chg="modNotes">
        <pc:chgData name="ANTHONY RONCA" userId="S::5003400488@student.csn.edu::648e82f4-1e9c-4f89-86bd-ee3759e8e52b" providerId="AD" clId="Web-{109066A7-2CB3-71BE-8D21-AAD02626490D}" dt="2018-12-11T05:27:29.543" v="32"/>
        <pc:sldMkLst>
          <pc:docMk/>
          <pc:sldMk cId="1068130433" sldId="275"/>
        </pc:sldMkLst>
      </pc:sldChg>
    </pc:docChg>
  </pc:docChgLst>
  <pc:docChgLst>
    <pc:chgData name="JOSE DAVILA" userId="S::5001347671@student.csn.edu::7dbd44ff-260b-45c2-a4d2-b67b757691d0" providerId="AD" clId="Web-{8F15424B-1442-A01B-80F6-843D4BADA88F}"/>
    <pc:docChg chg="sldOrd">
      <pc:chgData name="JOSE DAVILA" userId="S::5001347671@student.csn.edu::7dbd44ff-260b-45c2-a4d2-b67b757691d0" providerId="AD" clId="Web-{8F15424B-1442-A01B-80F6-843D4BADA88F}" dt="2018-12-11T05:21:40.380" v="0"/>
      <pc:docMkLst>
        <pc:docMk/>
      </pc:docMkLst>
      <pc:sldChg chg="ord">
        <pc:chgData name="JOSE DAVILA" userId="S::5001347671@student.csn.edu::7dbd44ff-260b-45c2-a4d2-b67b757691d0" providerId="AD" clId="Web-{8F15424B-1442-A01B-80F6-843D4BADA88F}" dt="2018-12-11T05:21:40.380" v="0"/>
        <pc:sldMkLst>
          <pc:docMk/>
          <pc:sldMk cId="0" sldId="257"/>
        </pc:sldMkLst>
      </pc:sldChg>
    </pc:docChg>
  </pc:docChgLst>
  <pc:docChgLst>
    <pc:chgData name="MICHAEL BENTON" userId="S::5005575921@student.csn.edu::eb6bdc08-e147-4645-bfa3-d4d8a63ca345" providerId="AD" clId="Web-{B4A15B2C-4522-EF11-F446-DA82EEAD6B60}"/>
    <pc:docChg chg="modSld">
      <pc:chgData name="MICHAEL BENTON" userId="S::5005575921@student.csn.edu::eb6bdc08-e147-4645-bfa3-d4d8a63ca345" providerId="AD" clId="Web-{B4A15B2C-4522-EF11-F446-DA82EEAD6B60}" dt="2018-12-10T23:49:40.805" v="313"/>
      <pc:docMkLst>
        <pc:docMk/>
      </pc:docMkLst>
      <pc:sldChg chg="delSp modSp">
        <pc:chgData name="MICHAEL BENTON" userId="S::5005575921@student.csn.edu::eb6bdc08-e147-4645-bfa3-d4d8a63ca345" providerId="AD" clId="Web-{B4A15B2C-4522-EF11-F446-DA82EEAD6B60}" dt="2018-12-10T23:49:40.805" v="313"/>
        <pc:sldMkLst>
          <pc:docMk/>
          <pc:sldMk cId="0" sldId="257"/>
        </pc:sldMkLst>
        <pc:spChg chg="mod">
          <ac:chgData name="MICHAEL BENTON" userId="S::5005575921@student.csn.edu::eb6bdc08-e147-4645-bfa3-d4d8a63ca345" providerId="AD" clId="Web-{B4A15B2C-4522-EF11-F446-DA82EEAD6B60}" dt="2018-12-10T23:32:52.986" v="294" actId="14100"/>
          <ac:spMkLst>
            <pc:docMk/>
            <pc:sldMk cId="0" sldId="257"/>
            <ac:spMk id="2" creationId="{9E077AFC-8CCE-4C91-9B58-6FF30101FC35}"/>
          </ac:spMkLst>
        </pc:spChg>
        <pc:spChg chg="mod">
          <ac:chgData name="MICHAEL BENTON" userId="S::5005575921@student.csn.edu::eb6bdc08-e147-4645-bfa3-d4d8a63ca345" providerId="AD" clId="Web-{B4A15B2C-4522-EF11-F446-DA82EEAD6B60}" dt="2018-12-10T23:32:10.439" v="289" actId="14100"/>
          <ac:spMkLst>
            <pc:docMk/>
            <pc:sldMk cId="0" sldId="257"/>
            <ac:spMk id="10" creationId="{16F206E5-2330-4545-BCE8-4FF3AFA9032B}"/>
          </ac:spMkLst>
        </pc:spChg>
        <pc:spChg chg="mod">
          <ac:chgData name="MICHAEL BENTON" userId="S::5005575921@student.csn.edu::eb6bdc08-e147-4645-bfa3-d4d8a63ca345" providerId="AD" clId="Web-{B4A15B2C-4522-EF11-F446-DA82EEAD6B60}" dt="2018-12-10T23:32:56.439" v="295" actId="14100"/>
          <ac:spMkLst>
            <pc:docMk/>
            <pc:sldMk cId="0" sldId="257"/>
            <ac:spMk id="13" creationId="{79A83673-8B4D-4337-971C-802DCB8E34BE}"/>
          </ac:spMkLst>
        </pc:spChg>
        <pc:spChg chg="mod">
          <ac:chgData name="MICHAEL BENTON" userId="S::5005575921@student.csn.edu::eb6bdc08-e147-4645-bfa3-d4d8a63ca345" providerId="AD" clId="Web-{B4A15B2C-4522-EF11-F446-DA82EEAD6B60}" dt="2018-12-10T23:31:35.079" v="286" actId="1076"/>
          <ac:spMkLst>
            <pc:docMk/>
            <pc:sldMk cId="0" sldId="257"/>
            <ac:spMk id="16" creationId="{BD790264-285E-4780-9FCC-422CAC2BD4C9}"/>
          </ac:spMkLst>
        </pc:spChg>
        <pc:picChg chg="mod">
          <ac:chgData name="MICHAEL BENTON" userId="S::5005575921@student.csn.edu::eb6bdc08-e147-4645-bfa3-d4d8a63ca345" providerId="AD" clId="Web-{B4A15B2C-4522-EF11-F446-DA82EEAD6B60}" dt="2018-12-10T23:32:30.548" v="293" actId="1076"/>
          <ac:picMkLst>
            <pc:docMk/>
            <pc:sldMk cId="0" sldId="257"/>
            <ac:picMk id="3" creationId="{75FC5BDA-D2B1-416F-AE98-DB3C31E80DF4}"/>
          </ac:picMkLst>
        </pc:picChg>
        <pc:picChg chg="del mod modCrop">
          <ac:chgData name="MICHAEL BENTON" userId="S::5005575921@student.csn.edu::eb6bdc08-e147-4645-bfa3-d4d8a63ca345" providerId="AD" clId="Web-{B4A15B2C-4522-EF11-F446-DA82EEAD6B60}" dt="2018-12-10T23:49:40.805" v="313"/>
          <ac:picMkLst>
            <pc:docMk/>
            <pc:sldMk cId="0" sldId="257"/>
            <ac:picMk id="5" creationId="{CF68E039-45E4-4C3D-9D62-F32734359614}"/>
          </ac:picMkLst>
        </pc:picChg>
        <pc:picChg chg="mod">
          <ac:chgData name="MICHAEL BENTON" userId="S::5005575921@student.csn.edu::eb6bdc08-e147-4645-bfa3-d4d8a63ca345" providerId="AD" clId="Web-{B4A15B2C-4522-EF11-F446-DA82EEAD6B60}" dt="2018-12-10T23:32:24.908" v="292" actId="1076"/>
          <ac:picMkLst>
            <pc:docMk/>
            <pc:sldMk cId="0" sldId="257"/>
            <ac:picMk id="6" creationId="{B427B2B3-17D8-4DD5-8163-86192482E306}"/>
          </ac:picMkLst>
        </pc:picChg>
        <pc:picChg chg="mod">
          <ac:chgData name="MICHAEL BENTON" userId="S::5005575921@student.csn.edu::eb6bdc08-e147-4645-bfa3-d4d8a63ca345" providerId="AD" clId="Web-{B4A15B2C-4522-EF11-F446-DA82EEAD6B60}" dt="2018-12-10T23:32:18.704" v="291" actId="1076"/>
          <ac:picMkLst>
            <pc:docMk/>
            <pc:sldMk cId="0" sldId="257"/>
            <ac:picMk id="11" creationId="{CD7ECFCE-78DE-4F1C-ACC6-AC0EAE969ACA}"/>
          </ac:picMkLst>
        </pc:picChg>
      </pc:sldChg>
      <pc:sldChg chg="addSp modSp">
        <pc:chgData name="MICHAEL BENTON" userId="S::5005575921@student.csn.edu::eb6bdc08-e147-4645-bfa3-d4d8a63ca345" providerId="AD" clId="Web-{B4A15B2C-4522-EF11-F446-DA82EEAD6B60}" dt="2018-12-10T23:37:49.191" v="305" actId="14100"/>
        <pc:sldMkLst>
          <pc:docMk/>
          <pc:sldMk cId="0" sldId="260"/>
        </pc:sldMkLst>
        <pc:spChg chg="mod">
          <ac:chgData name="MICHAEL BENTON" userId="S::5005575921@student.csn.edu::eb6bdc08-e147-4645-bfa3-d4d8a63ca345" providerId="AD" clId="Web-{B4A15B2C-4522-EF11-F446-DA82EEAD6B60}" dt="2018-12-10T23:37:49.191" v="305" actId="14100"/>
          <ac:spMkLst>
            <pc:docMk/>
            <pc:sldMk cId="0" sldId="260"/>
            <ac:spMk id="83" creationId="{00000000-0000-0000-0000-000000000000}"/>
          </ac:spMkLst>
        </pc:spChg>
        <pc:picChg chg="add mod">
          <ac:chgData name="MICHAEL BENTON" userId="S::5005575921@student.csn.edu::eb6bdc08-e147-4645-bfa3-d4d8a63ca345" providerId="AD" clId="Web-{B4A15B2C-4522-EF11-F446-DA82EEAD6B60}" dt="2018-12-10T23:37:38.441" v="303" actId="1076"/>
          <ac:picMkLst>
            <pc:docMk/>
            <pc:sldMk cId="0" sldId="260"/>
            <ac:picMk id="2" creationId="{99077EA7-8FD4-4066-9187-76E0A2FA048E}"/>
          </ac:picMkLst>
        </pc:picChg>
      </pc:sldChg>
      <pc:sldChg chg="modSp">
        <pc:chgData name="MICHAEL BENTON" userId="S::5005575921@student.csn.edu::eb6bdc08-e147-4645-bfa3-d4d8a63ca345" providerId="AD" clId="Web-{B4A15B2C-4522-EF11-F446-DA82EEAD6B60}" dt="2018-12-10T23:26:03.952" v="252" actId="1076"/>
        <pc:sldMkLst>
          <pc:docMk/>
          <pc:sldMk cId="0" sldId="261"/>
        </pc:sldMkLst>
        <pc:picChg chg="mod">
          <ac:chgData name="MICHAEL BENTON" userId="S::5005575921@student.csn.edu::eb6bdc08-e147-4645-bfa3-d4d8a63ca345" providerId="AD" clId="Web-{B4A15B2C-4522-EF11-F446-DA82EEAD6B60}" dt="2018-12-10T23:26:03.952" v="252" actId="1076"/>
          <ac:picMkLst>
            <pc:docMk/>
            <pc:sldMk cId="0" sldId="261"/>
            <ac:picMk id="5" creationId="{00D325F3-8981-48BA-B34A-BFF1F8CD4B3A}"/>
          </ac:picMkLst>
        </pc:picChg>
      </pc:sldChg>
      <pc:sldChg chg="modSp">
        <pc:chgData name="MICHAEL BENTON" userId="S::5005575921@student.csn.edu::eb6bdc08-e147-4645-bfa3-d4d8a63ca345" providerId="AD" clId="Web-{B4A15B2C-4522-EF11-F446-DA82EEAD6B60}" dt="2018-12-10T23:20:38.200" v="241" actId="20577"/>
        <pc:sldMkLst>
          <pc:docMk/>
          <pc:sldMk cId="0" sldId="262"/>
        </pc:sldMkLst>
        <pc:spChg chg="mod">
          <ac:chgData name="MICHAEL BENTON" userId="S::5005575921@student.csn.edu::eb6bdc08-e147-4645-bfa3-d4d8a63ca345" providerId="AD" clId="Web-{B4A15B2C-4522-EF11-F446-DA82EEAD6B60}" dt="2018-12-10T23:20:38.200" v="241" actId="20577"/>
          <ac:spMkLst>
            <pc:docMk/>
            <pc:sldMk cId="0" sldId="262"/>
            <ac:spMk id="96" creationId="{00000000-0000-0000-0000-000000000000}"/>
          </ac:spMkLst>
        </pc:spChg>
      </pc:sldChg>
      <pc:sldChg chg="modSp">
        <pc:chgData name="MICHAEL BENTON" userId="S::5005575921@student.csn.edu::eb6bdc08-e147-4645-bfa3-d4d8a63ca345" providerId="AD" clId="Web-{B4A15B2C-4522-EF11-F446-DA82EEAD6B60}" dt="2018-12-10T23:31:11.423" v="284" actId="1076"/>
        <pc:sldMkLst>
          <pc:docMk/>
          <pc:sldMk cId="235231629" sldId="263"/>
        </pc:sldMkLst>
        <pc:spChg chg="mod">
          <ac:chgData name="MICHAEL BENTON" userId="S::5005575921@student.csn.edu::eb6bdc08-e147-4645-bfa3-d4d8a63ca345" providerId="AD" clId="Web-{B4A15B2C-4522-EF11-F446-DA82EEAD6B60}" dt="2018-12-10T23:31:11.423" v="284" actId="1076"/>
          <ac:spMkLst>
            <pc:docMk/>
            <pc:sldMk cId="235231629" sldId="263"/>
            <ac:spMk id="6" creationId="{0A4A67A7-23BF-405A-95E0-927FEFBB84EE}"/>
          </ac:spMkLst>
        </pc:spChg>
        <pc:spChg chg="mod">
          <ac:chgData name="MICHAEL BENTON" userId="S::5005575921@student.csn.edu::eb6bdc08-e147-4645-bfa3-d4d8a63ca345" providerId="AD" clId="Web-{B4A15B2C-4522-EF11-F446-DA82EEAD6B60}" dt="2018-12-10T23:26:53.921" v="257" actId="20577"/>
          <ac:spMkLst>
            <pc:docMk/>
            <pc:sldMk cId="235231629" sldId="263"/>
            <ac:spMk id="7" creationId="{B0B8C66F-DFB6-4553-9F15-43A0BC273D17}"/>
          </ac:spMkLst>
        </pc:spChg>
        <pc:spChg chg="mod">
          <ac:chgData name="MICHAEL BENTON" userId="S::5005575921@student.csn.edu::eb6bdc08-e147-4645-bfa3-d4d8a63ca345" providerId="AD" clId="Web-{B4A15B2C-4522-EF11-F446-DA82EEAD6B60}" dt="2018-12-10T23:30:31.032" v="279" actId="1076"/>
          <ac:spMkLst>
            <pc:docMk/>
            <pc:sldMk cId="235231629" sldId="263"/>
            <ac:spMk id="8" creationId="{462DFAD7-1692-4CBB-8920-1D1129C41BCC}"/>
          </ac:spMkLst>
        </pc:spChg>
        <pc:spChg chg="mod">
          <ac:chgData name="MICHAEL BENTON" userId="S::5005575921@student.csn.edu::eb6bdc08-e147-4645-bfa3-d4d8a63ca345" providerId="AD" clId="Web-{B4A15B2C-4522-EF11-F446-DA82EEAD6B60}" dt="2018-12-10T23:30:19.798" v="276" actId="1076"/>
          <ac:spMkLst>
            <pc:docMk/>
            <pc:sldMk cId="235231629" sldId="263"/>
            <ac:spMk id="9" creationId="{A1846570-0DC8-46B2-B264-5C192FD9DA88}"/>
          </ac:spMkLst>
        </pc:spChg>
        <pc:spChg chg="mod">
          <ac:chgData name="MICHAEL BENTON" userId="S::5005575921@student.csn.edu::eb6bdc08-e147-4645-bfa3-d4d8a63ca345" providerId="AD" clId="Web-{B4A15B2C-4522-EF11-F446-DA82EEAD6B60}" dt="2018-12-10T23:30:44.719" v="283" actId="20577"/>
          <ac:spMkLst>
            <pc:docMk/>
            <pc:sldMk cId="235231629" sldId="263"/>
            <ac:spMk id="10" creationId="{A24B5937-3459-4350-A535-6B49DF7BD538}"/>
          </ac:spMkLst>
        </pc:spChg>
        <pc:spChg chg="mod">
          <ac:chgData name="MICHAEL BENTON" userId="S::5005575921@student.csn.edu::eb6bdc08-e147-4645-bfa3-d4d8a63ca345" providerId="AD" clId="Web-{B4A15B2C-4522-EF11-F446-DA82EEAD6B60}" dt="2018-12-10T23:26:59" v="260" actId="20577"/>
          <ac:spMkLst>
            <pc:docMk/>
            <pc:sldMk cId="235231629" sldId="263"/>
            <ac:spMk id="84" creationId="{00000000-0000-0000-0000-000000000000}"/>
          </ac:spMkLst>
        </pc:spChg>
      </pc:sldChg>
      <pc:sldChg chg="addSp delSp modSp">
        <pc:chgData name="MICHAEL BENTON" userId="S::5005575921@student.csn.edu::eb6bdc08-e147-4645-bfa3-d4d8a63ca345" providerId="AD" clId="Web-{B4A15B2C-4522-EF11-F446-DA82EEAD6B60}" dt="2018-12-10T23:23:43.889" v="251" actId="1076"/>
        <pc:sldMkLst>
          <pc:docMk/>
          <pc:sldMk cId="1297944359" sldId="266"/>
        </pc:sldMkLst>
        <pc:spChg chg="mod">
          <ac:chgData name="MICHAEL BENTON" userId="S::5005575921@student.csn.edu::eb6bdc08-e147-4645-bfa3-d4d8a63ca345" providerId="AD" clId="Web-{B4A15B2C-4522-EF11-F446-DA82EEAD6B60}" dt="2018-12-10T23:23:41.107" v="250" actId="14100"/>
          <ac:spMkLst>
            <pc:docMk/>
            <pc:sldMk cId="1297944359" sldId="266"/>
            <ac:spMk id="4" creationId="{5DDF7723-530C-4BFB-BE84-1AA39723354C}"/>
          </ac:spMkLst>
        </pc:spChg>
        <pc:spChg chg="mod">
          <ac:chgData name="MICHAEL BENTON" userId="S::5005575921@student.csn.edu::eb6bdc08-e147-4645-bfa3-d4d8a63ca345" providerId="AD" clId="Web-{B4A15B2C-4522-EF11-F446-DA82EEAD6B60}" dt="2018-12-10T23:23:22.717" v="247" actId="1076"/>
          <ac:spMkLst>
            <pc:docMk/>
            <pc:sldMk cId="1297944359" sldId="266"/>
            <ac:spMk id="5" creationId="{DDBBF511-0286-469A-9CA1-A6009F9B1F95}"/>
          </ac:spMkLst>
        </pc:spChg>
        <pc:spChg chg="mod">
          <ac:chgData name="MICHAEL BENTON" userId="S::5005575921@student.csn.edu::eb6bdc08-e147-4645-bfa3-d4d8a63ca345" providerId="AD" clId="Web-{B4A15B2C-4522-EF11-F446-DA82EEAD6B60}" dt="2018-12-10T23:23:28.014" v="248" actId="1076"/>
          <ac:spMkLst>
            <pc:docMk/>
            <pc:sldMk cId="1297944359" sldId="266"/>
            <ac:spMk id="6" creationId="{9C38F9C0-9C20-4266-B0B0-ACF80CF2AD7F}"/>
          </ac:spMkLst>
        </pc:spChg>
        <pc:picChg chg="del mod">
          <ac:chgData name="MICHAEL BENTON" userId="S::5005575921@student.csn.edu::eb6bdc08-e147-4645-bfa3-d4d8a63ca345" providerId="AD" clId="Web-{B4A15B2C-4522-EF11-F446-DA82EEAD6B60}" dt="2018-12-10T23:06:57.679" v="183" actId="1076"/>
          <ac:picMkLst>
            <pc:docMk/>
            <pc:sldMk cId="1297944359" sldId="266"/>
            <ac:picMk id="2" creationId="{8D4CD6CF-EF83-4790-A0AF-1C403A9F7A25}"/>
          </ac:picMkLst>
        </pc:picChg>
        <pc:picChg chg="mod">
          <ac:chgData name="MICHAEL BENTON" userId="S::5005575921@student.csn.edu::eb6bdc08-e147-4645-bfa3-d4d8a63ca345" providerId="AD" clId="Web-{B4A15B2C-4522-EF11-F446-DA82EEAD6B60}" dt="2018-12-10T23:23:43.889" v="251" actId="1076"/>
          <ac:picMkLst>
            <pc:docMk/>
            <pc:sldMk cId="1297944359" sldId="266"/>
            <ac:picMk id="3" creationId="{FA047380-16C6-42F5-B64D-F0BF0186C66E}"/>
          </ac:picMkLst>
        </pc:picChg>
        <pc:picChg chg="add mod ord">
          <ac:chgData name="MICHAEL BENTON" userId="S::5005575921@student.csn.edu::eb6bdc08-e147-4645-bfa3-d4d8a63ca345" providerId="AD" clId="Web-{B4A15B2C-4522-EF11-F446-DA82EEAD6B60}" dt="2018-12-10T23:08:06.336" v="193" actId="1076"/>
          <ac:picMkLst>
            <pc:docMk/>
            <pc:sldMk cId="1297944359" sldId="266"/>
            <ac:picMk id="7" creationId="{CD7738F5-F843-4F56-B754-DF2B19E3EF0E}"/>
          </ac:picMkLst>
        </pc:picChg>
      </pc:sldChg>
      <pc:sldChg chg="addSp delSp modSp modNotes">
        <pc:chgData name="MICHAEL BENTON" userId="S::5005575921@student.csn.edu::eb6bdc08-e147-4645-bfa3-d4d8a63ca345" providerId="AD" clId="Web-{B4A15B2C-4522-EF11-F446-DA82EEAD6B60}" dt="2018-12-10T23:33:37.080" v="299" actId="1076"/>
        <pc:sldMkLst>
          <pc:docMk/>
          <pc:sldMk cId="2629168139" sldId="267"/>
        </pc:sldMkLst>
        <pc:spChg chg="mod">
          <ac:chgData name="MICHAEL BENTON" userId="S::5005575921@student.csn.edu::eb6bdc08-e147-4645-bfa3-d4d8a63ca345" providerId="AD" clId="Web-{B4A15B2C-4522-EF11-F446-DA82EEAD6B60}" dt="2018-12-10T22:54:46.940" v="160" actId="20577"/>
          <ac:spMkLst>
            <pc:docMk/>
            <pc:sldMk cId="2629168139" sldId="267"/>
            <ac:spMk id="6" creationId="{0A4A67A7-23BF-405A-95E0-927FEFBB84EE}"/>
          </ac:spMkLst>
        </pc:spChg>
        <pc:spChg chg="mod">
          <ac:chgData name="MICHAEL BENTON" userId="S::5005575921@student.csn.edu::eb6bdc08-e147-4645-bfa3-d4d8a63ca345" providerId="AD" clId="Web-{B4A15B2C-4522-EF11-F446-DA82EEAD6B60}" dt="2018-12-10T23:33:09.642" v="296" actId="1076"/>
          <ac:spMkLst>
            <pc:docMk/>
            <pc:sldMk cId="2629168139" sldId="267"/>
            <ac:spMk id="8" creationId="{462DFAD7-1692-4CBB-8920-1D1129C41BCC}"/>
          </ac:spMkLst>
        </pc:spChg>
        <pc:spChg chg="mod">
          <ac:chgData name="MICHAEL BENTON" userId="S::5005575921@student.csn.edu::eb6bdc08-e147-4645-bfa3-d4d8a63ca345" providerId="AD" clId="Web-{B4A15B2C-4522-EF11-F446-DA82EEAD6B60}" dt="2018-12-10T23:33:19.783" v="297" actId="1076"/>
          <ac:spMkLst>
            <pc:docMk/>
            <pc:sldMk cId="2629168139" sldId="267"/>
            <ac:spMk id="14" creationId="{CC67306D-E33E-45EB-AE44-4E10AFCDF8C6}"/>
          </ac:spMkLst>
        </pc:spChg>
        <pc:spChg chg="mod">
          <ac:chgData name="MICHAEL BENTON" userId="S::5005575921@student.csn.edu::eb6bdc08-e147-4645-bfa3-d4d8a63ca345" providerId="AD" clId="Web-{B4A15B2C-4522-EF11-F446-DA82EEAD6B60}" dt="2018-12-10T23:33:37.080" v="299" actId="1076"/>
          <ac:spMkLst>
            <pc:docMk/>
            <pc:sldMk cId="2629168139" sldId="267"/>
            <ac:spMk id="39" creationId="{89900799-6088-4D1C-8F7A-25785A8A74C4}"/>
          </ac:spMkLst>
        </pc:spChg>
        <pc:spChg chg="mod">
          <ac:chgData name="MICHAEL BENTON" userId="S::5005575921@student.csn.edu::eb6bdc08-e147-4645-bfa3-d4d8a63ca345" providerId="AD" clId="Web-{B4A15B2C-4522-EF11-F446-DA82EEAD6B60}" dt="2018-12-10T22:55:26.628" v="165" actId="1076"/>
          <ac:spMkLst>
            <pc:docMk/>
            <pc:sldMk cId="2629168139" sldId="267"/>
            <ac:spMk id="84" creationId="{00000000-0000-0000-0000-000000000000}"/>
          </ac:spMkLst>
        </pc:spChg>
        <pc:picChg chg="mod">
          <ac:chgData name="MICHAEL BENTON" userId="S::5005575921@student.csn.edu::eb6bdc08-e147-4645-bfa3-d4d8a63ca345" providerId="AD" clId="Web-{B4A15B2C-4522-EF11-F446-DA82EEAD6B60}" dt="2018-12-10T23:27:56.625" v="264" actId="1076"/>
          <ac:picMkLst>
            <pc:docMk/>
            <pc:sldMk cId="2629168139" sldId="267"/>
            <ac:picMk id="5" creationId="{4A9F9F2C-5250-4E3A-AC5C-C27D3BB446C9}"/>
          </ac:picMkLst>
        </pc:picChg>
        <pc:picChg chg="add del mod">
          <ac:chgData name="MICHAEL BENTON" userId="S::5005575921@student.csn.edu::eb6bdc08-e147-4645-bfa3-d4d8a63ca345" providerId="AD" clId="Web-{B4A15B2C-4522-EF11-F446-DA82EEAD6B60}" dt="2018-12-10T22:04:54.359" v="95" actId="1076"/>
          <ac:picMkLst>
            <pc:docMk/>
            <pc:sldMk cId="2629168139" sldId="267"/>
            <ac:picMk id="7" creationId="{059F2776-7D57-48DC-9475-77D1FB401B8A}"/>
          </ac:picMkLst>
        </pc:picChg>
        <pc:picChg chg="add del mod ord">
          <ac:chgData name="MICHAEL BENTON" userId="S::5005575921@student.csn.edu::eb6bdc08-e147-4645-bfa3-d4d8a63ca345" providerId="AD" clId="Web-{B4A15B2C-4522-EF11-F446-DA82EEAD6B60}" dt="2018-12-10T22:56:05.347" v="174" actId="1076"/>
          <ac:picMkLst>
            <pc:docMk/>
            <pc:sldMk cId="2629168139" sldId="267"/>
            <ac:picMk id="7" creationId="{3B1CC14E-A9EC-4436-B338-37F1F2FBCC95}"/>
          </ac:picMkLst>
        </pc:picChg>
        <pc:picChg chg="mod">
          <ac:chgData name="MICHAEL BENTON" userId="S::5005575921@student.csn.edu::eb6bdc08-e147-4645-bfa3-d4d8a63ca345" providerId="AD" clId="Web-{B4A15B2C-4522-EF11-F446-DA82EEAD6B60}" dt="2018-12-10T22:53:59.627" v="154" actId="1076"/>
          <ac:picMkLst>
            <pc:docMk/>
            <pc:sldMk cId="2629168139" sldId="267"/>
            <ac:picMk id="10" creationId="{B333797B-ECB5-4448-9ACF-0F158C351912}"/>
          </ac:picMkLst>
        </pc:picChg>
        <pc:picChg chg="add del mod ord">
          <ac:chgData name="MICHAEL BENTON" userId="S::5005575921@student.csn.edu::eb6bdc08-e147-4645-bfa3-d4d8a63ca345" providerId="AD" clId="Web-{B4A15B2C-4522-EF11-F446-DA82EEAD6B60}" dt="2018-12-10T22:53:31.565" v="147" actId="1076"/>
          <ac:picMkLst>
            <pc:docMk/>
            <pc:sldMk cId="2629168139" sldId="267"/>
            <ac:picMk id="11" creationId="{467B9B9D-27C5-4A28-98C1-7E42379B0C0D}"/>
          </ac:picMkLst>
        </pc:picChg>
        <pc:picChg chg="mod">
          <ac:chgData name="MICHAEL BENTON" userId="S::5005575921@student.csn.edu::eb6bdc08-e147-4645-bfa3-d4d8a63ca345" providerId="AD" clId="Web-{B4A15B2C-4522-EF11-F446-DA82EEAD6B60}" dt="2018-12-10T23:27:52.265" v="263" actId="1076"/>
          <ac:picMkLst>
            <pc:docMk/>
            <pc:sldMk cId="2629168139" sldId="267"/>
            <ac:picMk id="24" creationId="{EC2166AC-805E-4420-8434-0FCED03CD302}"/>
          </ac:picMkLst>
        </pc:picChg>
        <pc:picChg chg="mod">
          <ac:chgData name="MICHAEL BENTON" userId="S::5005575921@student.csn.edu::eb6bdc08-e147-4645-bfa3-d4d8a63ca345" providerId="AD" clId="Web-{B4A15B2C-4522-EF11-F446-DA82EEAD6B60}" dt="2018-12-10T23:27:45.281" v="261" actId="1076"/>
          <ac:picMkLst>
            <pc:docMk/>
            <pc:sldMk cId="2629168139" sldId="267"/>
            <ac:picMk id="25" creationId="{6FCC088D-B8E7-49B7-8E5D-2813F0A53F53}"/>
          </ac:picMkLst>
        </pc:picChg>
      </pc:sldChg>
      <pc:sldChg chg="modSp">
        <pc:chgData name="MICHAEL BENTON" userId="S::5005575921@student.csn.edu::eb6bdc08-e147-4645-bfa3-d4d8a63ca345" providerId="AD" clId="Web-{B4A15B2C-4522-EF11-F446-DA82EEAD6B60}" dt="2018-12-10T23:26:08.483" v="253" actId="1076"/>
        <pc:sldMkLst>
          <pc:docMk/>
          <pc:sldMk cId="921548233" sldId="268"/>
        </pc:sldMkLst>
        <pc:picChg chg="mod">
          <ac:chgData name="MICHAEL BENTON" userId="S::5005575921@student.csn.edu::eb6bdc08-e147-4645-bfa3-d4d8a63ca345" providerId="AD" clId="Web-{B4A15B2C-4522-EF11-F446-DA82EEAD6B60}" dt="2018-12-10T23:26:08.483" v="253" actId="1076"/>
          <ac:picMkLst>
            <pc:docMk/>
            <pc:sldMk cId="921548233" sldId="268"/>
            <ac:picMk id="4" creationId="{CD15E55F-F0A0-489A-96F8-513AB1EAD72A}"/>
          </ac:picMkLst>
        </pc:picChg>
      </pc:sldChg>
      <pc:sldChg chg="addSp delSp modSp">
        <pc:chgData name="MICHAEL BENTON" userId="S::5005575921@student.csn.edu::eb6bdc08-e147-4645-bfa3-d4d8a63ca345" providerId="AD" clId="Web-{B4A15B2C-4522-EF11-F446-DA82EEAD6B60}" dt="2018-12-10T22:09:30.533" v="120"/>
        <pc:sldMkLst>
          <pc:docMk/>
          <pc:sldMk cId="3750600571" sldId="273"/>
        </pc:sldMkLst>
        <pc:picChg chg="add del mod">
          <ac:chgData name="MICHAEL BENTON" userId="S::5005575921@student.csn.edu::eb6bdc08-e147-4645-bfa3-d4d8a63ca345" providerId="AD" clId="Web-{B4A15B2C-4522-EF11-F446-DA82EEAD6B60}" dt="2018-12-10T22:09:30.533" v="120"/>
          <ac:picMkLst>
            <pc:docMk/>
            <pc:sldMk cId="3750600571" sldId="273"/>
            <ac:picMk id="9" creationId="{82A48106-4C7E-4C4A-93B8-66A3266ABFDE}"/>
          </ac:picMkLst>
        </pc:picChg>
      </pc:sldChg>
    </pc:docChg>
  </pc:docChgLst>
  <pc:docChgLst>
    <pc:chgData name="Guest User" userId="S::urn:spo:anon#a987931188ca98206f27f853a16289f17f2fb92014848bc69bf74cbba5697829::" providerId="AD" clId="Web-{30B55C74-9F68-4BFB-A208-FF633DFD7A19}"/>
    <pc:docChg chg="modSld">
      <pc:chgData name="Guest User" userId="S::urn:spo:anon#a987931188ca98206f27f853a16289f17f2fb92014848bc69bf74cbba5697829::" providerId="AD" clId="Web-{30B55C74-9F68-4BFB-A208-FF633DFD7A19}" dt="2018-12-01T22:30:48.654" v="465" actId="20577"/>
      <pc:docMkLst>
        <pc:docMk/>
      </pc:docMkLst>
      <pc:sldChg chg="modSp">
        <pc:chgData name="Guest User" userId="S::urn:spo:anon#a987931188ca98206f27f853a16289f17f2fb92014848bc69bf74cbba5697829::" providerId="AD" clId="Web-{30B55C74-9F68-4BFB-A208-FF633DFD7A19}" dt="2018-12-01T22:30:48.654" v="465" actId="20577"/>
        <pc:sldMkLst>
          <pc:docMk/>
          <pc:sldMk cId="0" sldId="259"/>
        </pc:sldMkLst>
        <pc:spChg chg="mod">
          <ac:chgData name="Guest User" userId="S::urn:spo:anon#a987931188ca98206f27f853a16289f17f2fb92014848bc69bf74cbba5697829::" providerId="AD" clId="Web-{30B55C74-9F68-4BFB-A208-FF633DFD7A19}" dt="2018-12-01T22:30:48.654" v="465" actId="20577"/>
          <ac:spMkLst>
            <pc:docMk/>
            <pc:sldMk cId="0" sldId="259"/>
            <ac:spMk id="78" creationId="{00000000-0000-0000-0000-000000000000}"/>
          </ac:spMkLst>
        </pc:spChg>
      </pc:sldChg>
    </pc:docChg>
  </pc:docChgLst>
  <pc:docChgLst>
    <pc:chgData name="ANTHONY RONCA" userId="S::5003400488@student.csn.edu::648e82f4-1e9c-4f89-86bd-ee3759e8e52b" providerId="AD" clId="Web-{5BB9636C-5B37-7D86-EE18-B01E12A14FF6}"/>
    <pc:docChg chg="addSld modSld sldOrd">
      <pc:chgData name="ANTHONY RONCA" userId="S::5003400488@student.csn.edu::648e82f4-1e9c-4f89-86bd-ee3759e8e52b" providerId="AD" clId="Web-{5BB9636C-5B37-7D86-EE18-B01E12A14FF6}" dt="2018-12-10T23:07:03.667" v="46" actId="1076"/>
      <pc:docMkLst>
        <pc:docMk/>
      </pc:docMkLst>
      <pc:sldChg chg="addSp modSp">
        <pc:chgData name="ANTHONY RONCA" userId="S::5003400488@student.csn.edu::648e82f4-1e9c-4f89-86bd-ee3759e8e52b" providerId="AD" clId="Web-{5BB9636C-5B37-7D86-EE18-B01E12A14FF6}" dt="2018-12-10T23:07:03.667" v="46" actId="1076"/>
        <pc:sldMkLst>
          <pc:docMk/>
          <pc:sldMk cId="235231629" sldId="263"/>
        </pc:sldMkLst>
        <pc:picChg chg="add mod">
          <ac:chgData name="ANTHONY RONCA" userId="S::5003400488@student.csn.edu::648e82f4-1e9c-4f89-86bd-ee3759e8e52b" providerId="AD" clId="Web-{5BB9636C-5B37-7D86-EE18-B01E12A14FF6}" dt="2018-12-10T23:07:03.667" v="46" actId="1076"/>
          <ac:picMkLst>
            <pc:docMk/>
            <pc:sldMk cId="235231629" sldId="263"/>
            <ac:picMk id="14" creationId="{28113F25-6EC2-4EFA-929B-C572ACB2E327}"/>
          </ac:picMkLst>
        </pc:picChg>
      </pc:sldChg>
      <pc:sldChg chg="addSp delSp modSp">
        <pc:chgData name="ANTHONY RONCA" userId="S::5003400488@student.csn.edu::648e82f4-1e9c-4f89-86bd-ee3759e8e52b" providerId="AD" clId="Web-{5BB9636C-5B37-7D86-EE18-B01E12A14FF6}" dt="2018-12-10T22:59:11.278" v="30" actId="1076"/>
        <pc:sldMkLst>
          <pc:docMk/>
          <pc:sldMk cId="1297944359" sldId="266"/>
        </pc:sldMkLst>
        <pc:spChg chg="mod">
          <ac:chgData name="ANTHONY RONCA" userId="S::5003400488@student.csn.edu::648e82f4-1e9c-4f89-86bd-ee3759e8e52b" providerId="AD" clId="Web-{5BB9636C-5B37-7D86-EE18-B01E12A14FF6}" dt="2018-12-10T22:58:47.309" v="24" actId="1076"/>
          <ac:spMkLst>
            <pc:docMk/>
            <pc:sldMk cId="1297944359" sldId="266"/>
            <ac:spMk id="4" creationId="{5DDF7723-530C-4BFB-BE84-1AA39723354C}"/>
          </ac:spMkLst>
        </pc:spChg>
        <pc:spChg chg="mod">
          <ac:chgData name="ANTHONY RONCA" userId="S::5003400488@student.csn.edu::648e82f4-1e9c-4f89-86bd-ee3759e8e52b" providerId="AD" clId="Web-{5BB9636C-5B37-7D86-EE18-B01E12A14FF6}" dt="2018-12-10T22:59:11.278" v="30" actId="1076"/>
          <ac:spMkLst>
            <pc:docMk/>
            <pc:sldMk cId="1297944359" sldId="266"/>
            <ac:spMk id="5" creationId="{DDBBF511-0286-469A-9CA1-A6009F9B1F95}"/>
          </ac:spMkLst>
        </pc:spChg>
        <pc:spChg chg="mod">
          <ac:chgData name="ANTHONY RONCA" userId="S::5003400488@student.csn.edu::648e82f4-1e9c-4f89-86bd-ee3759e8e52b" providerId="AD" clId="Web-{5BB9636C-5B37-7D86-EE18-B01E12A14FF6}" dt="2018-12-10T22:59:06.762" v="29" actId="1076"/>
          <ac:spMkLst>
            <pc:docMk/>
            <pc:sldMk cId="1297944359" sldId="266"/>
            <ac:spMk id="6" creationId="{9C38F9C0-9C20-4266-B0B0-ACF80CF2AD7F}"/>
          </ac:spMkLst>
        </pc:spChg>
        <pc:picChg chg="add mod ord">
          <ac:chgData name="ANTHONY RONCA" userId="S::5003400488@student.csn.edu::648e82f4-1e9c-4f89-86bd-ee3759e8e52b" providerId="AD" clId="Web-{5BB9636C-5B37-7D86-EE18-B01E12A14FF6}" dt="2018-12-10T22:58:30.403" v="19" actId="14100"/>
          <ac:picMkLst>
            <pc:docMk/>
            <pc:sldMk cId="1297944359" sldId="266"/>
            <ac:picMk id="2" creationId="{8D4CD6CF-EF83-4790-A0AF-1C403A9F7A25}"/>
          </ac:picMkLst>
        </pc:picChg>
        <pc:picChg chg="mod">
          <ac:chgData name="ANTHONY RONCA" userId="S::5003400488@student.csn.edu::648e82f4-1e9c-4f89-86bd-ee3759e8e52b" providerId="AD" clId="Web-{5BB9636C-5B37-7D86-EE18-B01E12A14FF6}" dt="2018-12-10T22:58:43.418" v="23" actId="1076"/>
          <ac:picMkLst>
            <pc:docMk/>
            <pc:sldMk cId="1297944359" sldId="266"/>
            <ac:picMk id="3" creationId="{FA047380-16C6-42F5-B64D-F0BF0186C66E}"/>
          </ac:picMkLst>
        </pc:picChg>
        <pc:picChg chg="del">
          <ac:chgData name="ANTHONY RONCA" userId="S::5003400488@student.csn.edu::648e82f4-1e9c-4f89-86bd-ee3759e8e52b" providerId="AD" clId="Web-{5BB9636C-5B37-7D86-EE18-B01E12A14FF6}" dt="2018-12-10T22:55:51.450" v="0" actId="1076"/>
          <ac:picMkLst>
            <pc:docMk/>
            <pc:sldMk cId="1297944359" sldId="266"/>
            <ac:picMk id="8" creationId="{51AC41C5-50AA-4C10-83CF-31B3387761CC}"/>
          </ac:picMkLst>
        </pc:picChg>
      </pc:sldChg>
      <pc:sldChg chg="modSp">
        <pc:chgData name="ANTHONY RONCA" userId="S::5003400488@student.csn.edu::648e82f4-1e9c-4f89-86bd-ee3759e8e52b" providerId="AD" clId="Web-{5BB9636C-5B37-7D86-EE18-B01E12A14FF6}" dt="2018-12-10T22:59:54.215" v="35" actId="1076"/>
        <pc:sldMkLst>
          <pc:docMk/>
          <pc:sldMk cId="2629168139" sldId="267"/>
        </pc:sldMkLst>
        <pc:spChg chg="mod">
          <ac:chgData name="ANTHONY RONCA" userId="S::5003400488@student.csn.edu::648e82f4-1e9c-4f89-86bd-ee3759e8e52b" providerId="AD" clId="Web-{5BB9636C-5B37-7D86-EE18-B01E12A14FF6}" dt="2018-12-10T22:59:54.215" v="35" actId="1076"/>
          <ac:spMkLst>
            <pc:docMk/>
            <pc:sldMk cId="2629168139" sldId="267"/>
            <ac:spMk id="14" creationId="{CC67306D-E33E-45EB-AE44-4E10AFCDF8C6}"/>
          </ac:spMkLst>
        </pc:spChg>
        <pc:spChg chg="mod">
          <ac:chgData name="ANTHONY RONCA" userId="S::5003400488@student.csn.edu::648e82f4-1e9c-4f89-86bd-ee3759e8e52b" providerId="AD" clId="Web-{5BB9636C-5B37-7D86-EE18-B01E12A14FF6}" dt="2018-12-10T22:59:37.340" v="31" actId="1076"/>
          <ac:spMkLst>
            <pc:docMk/>
            <pc:sldMk cId="2629168139" sldId="267"/>
            <ac:spMk id="40" creationId="{69A82C4C-B3EC-4C31-8055-528749A702D0}"/>
          </ac:spMkLst>
        </pc:spChg>
        <pc:spChg chg="mod">
          <ac:chgData name="ANTHONY RONCA" userId="S::5003400488@student.csn.edu::648e82f4-1e9c-4f89-86bd-ee3759e8e52b" providerId="AD" clId="Web-{5BB9636C-5B37-7D86-EE18-B01E12A14FF6}" dt="2018-12-10T22:59:40.324" v="32" actId="1076"/>
          <ac:spMkLst>
            <pc:docMk/>
            <pc:sldMk cId="2629168139" sldId="267"/>
            <ac:spMk id="84" creationId="{00000000-0000-0000-0000-000000000000}"/>
          </ac:spMkLst>
        </pc:spChg>
        <pc:picChg chg="mod">
          <ac:chgData name="ANTHONY RONCA" userId="S::5003400488@student.csn.edu::648e82f4-1e9c-4f89-86bd-ee3759e8e52b" providerId="AD" clId="Web-{5BB9636C-5B37-7D86-EE18-B01E12A14FF6}" dt="2018-12-10T22:59:51.324" v="34" actId="1076"/>
          <ac:picMkLst>
            <pc:docMk/>
            <pc:sldMk cId="2629168139" sldId="267"/>
            <ac:picMk id="10" creationId="{B333797B-ECB5-4448-9ACF-0F158C351912}"/>
          </ac:picMkLst>
        </pc:picChg>
      </pc:sldChg>
      <pc:sldChg chg="ord">
        <pc:chgData name="ANTHONY RONCA" userId="S::5003400488@student.csn.edu::648e82f4-1e9c-4f89-86bd-ee3759e8e52b" providerId="AD" clId="Web-{5BB9636C-5B37-7D86-EE18-B01E12A14FF6}" dt="2018-12-10T23:00:32.887" v="36" actId="1076"/>
        <pc:sldMkLst>
          <pc:docMk/>
          <pc:sldMk cId="921548233" sldId="268"/>
        </pc:sldMkLst>
      </pc:sldChg>
      <pc:sldChg chg="ord">
        <pc:chgData name="ANTHONY RONCA" userId="S::5003400488@student.csn.edu::648e82f4-1e9c-4f89-86bd-ee3759e8e52b" providerId="AD" clId="Web-{5BB9636C-5B37-7D86-EE18-B01E12A14FF6}" dt="2018-12-10T23:00:34.965" v="37" actId="1076"/>
        <pc:sldMkLst>
          <pc:docMk/>
          <pc:sldMk cId="4084406953" sldId="269"/>
        </pc:sldMkLst>
      </pc:sldChg>
      <pc:sldChg chg="delSp new">
        <pc:chgData name="ANTHONY RONCA" userId="S::5003400488@student.csn.edu::648e82f4-1e9c-4f89-86bd-ee3759e8e52b" providerId="AD" clId="Web-{5BB9636C-5B37-7D86-EE18-B01E12A14FF6}" dt="2018-12-10T23:02:42.746" v="40" actId="1076"/>
        <pc:sldMkLst>
          <pc:docMk/>
          <pc:sldMk cId="1068130433" sldId="275"/>
        </pc:sldMkLst>
        <pc:spChg chg="del">
          <ac:chgData name="ANTHONY RONCA" userId="S::5003400488@student.csn.edu::648e82f4-1e9c-4f89-86bd-ee3759e8e52b" providerId="AD" clId="Web-{5BB9636C-5B37-7D86-EE18-B01E12A14FF6}" dt="2018-12-10T23:02:40.761" v="39" actId="1076"/>
          <ac:spMkLst>
            <pc:docMk/>
            <pc:sldMk cId="1068130433" sldId="275"/>
            <ac:spMk id="2" creationId="{B9EA5652-0F90-4329-BEBC-573F2711BDA5}"/>
          </ac:spMkLst>
        </pc:spChg>
        <pc:spChg chg="del">
          <ac:chgData name="ANTHONY RONCA" userId="S::5003400488@student.csn.edu::648e82f4-1e9c-4f89-86bd-ee3759e8e52b" providerId="AD" clId="Web-{5BB9636C-5B37-7D86-EE18-B01E12A14FF6}" dt="2018-12-10T23:02:42.746" v="40" actId="1076"/>
          <ac:spMkLst>
            <pc:docMk/>
            <pc:sldMk cId="1068130433" sldId="275"/>
            <ac:spMk id="3" creationId="{7C30332C-956C-40C4-BB74-D196315CB7BD}"/>
          </ac:spMkLst>
        </pc:spChg>
      </pc:sldChg>
    </pc:docChg>
  </pc:docChgLst>
  <pc:docChgLst>
    <pc:chgData name="ANTHONY RONCA" userId="S::5003400488@student.csn.edu::648e82f4-1e9c-4f89-86bd-ee3759e8e52b" providerId="AD" clId="Web-{EE4F6C4B-8206-2972-FDE0-B412F8D10771}"/>
    <pc:docChg chg="modSld">
      <pc:chgData name="ANTHONY RONCA" userId="S::5003400488@student.csn.edu::648e82f4-1e9c-4f89-86bd-ee3759e8e52b" providerId="AD" clId="Web-{EE4F6C4B-8206-2972-FDE0-B412F8D10771}" dt="2018-12-11T01:34:47.358" v="368"/>
      <pc:docMkLst>
        <pc:docMk/>
      </pc:docMkLst>
      <pc:sldChg chg="addSp modSp">
        <pc:chgData name="ANTHONY RONCA" userId="S::5003400488@student.csn.edu::648e82f4-1e9c-4f89-86bd-ee3759e8e52b" providerId="AD" clId="Web-{EE4F6C4B-8206-2972-FDE0-B412F8D10771}" dt="2018-12-11T01:26:51.090" v="242" actId="1076"/>
        <pc:sldMkLst>
          <pc:docMk/>
          <pc:sldMk cId="0" sldId="259"/>
        </pc:sldMkLst>
        <pc:spChg chg="add mod">
          <ac:chgData name="ANTHONY RONCA" userId="S::5003400488@student.csn.edu::648e82f4-1e9c-4f89-86bd-ee3759e8e52b" providerId="AD" clId="Web-{EE4F6C4B-8206-2972-FDE0-B412F8D10771}" dt="2018-12-11T01:26:51.090" v="242" actId="1076"/>
          <ac:spMkLst>
            <pc:docMk/>
            <pc:sldMk cId="0" sldId="259"/>
            <ac:spMk id="2" creationId="{82ACE122-C23C-4865-943A-B6CD9835FC84}"/>
          </ac:spMkLst>
        </pc:spChg>
        <pc:spChg chg="add mod">
          <ac:chgData name="ANTHONY RONCA" userId="S::5003400488@student.csn.edu::648e82f4-1e9c-4f89-86bd-ee3759e8e52b" providerId="AD" clId="Web-{EE4F6C4B-8206-2972-FDE0-B412F8D10771}" dt="2018-12-11T01:26:39.011" v="239" actId="1076"/>
          <ac:spMkLst>
            <pc:docMk/>
            <pc:sldMk cId="0" sldId="259"/>
            <ac:spMk id="3" creationId="{4CF2034F-0A27-4CFD-AF2D-225B0B6E49DD}"/>
          </ac:spMkLst>
        </pc:spChg>
        <pc:spChg chg="add mod">
          <ac:chgData name="ANTHONY RONCA" userId="S::5003400488@student.csn.edu::648e82f4-1e9c-4f89-86bd-ee3759e8e52b" providerId="AD" clId="Web-{EE4F6C4B-8206-2972-FDE0-B412F8D10771}" dt="2018-12-11T01:26:42.183" v="240" actId="1076"/>
          <ac:spMkLst>
            <pc:docMk/>
            <pc:sldMk cId="0" sldId="259"/>
            <ac:spMk id="8" creationId="{8C57988E-6008-4BB2-98B0-B94632885CC7}"/>
          </ac:spMkLst>
        </pc:spChg>
        <pc:spChg chg="add mod">
          <ac:chgData name="ANTHONY RONCA" userId="S::5003400488@student.csn.edu::648e82f4-1e9c-4f89-86bd-ee3759e8e52b" providerId="AD" clId="Web-{EE4F6C4B-8206-2972-FDE0-B412F8D10771}" dt="2018-12-11T01:26:46.152" v="241" actId="1076"/>
          <ac:spMkLst>
            <pc:docMk/>
            <pc:sldMk cId="0" sldId="259"/>
            <ac:spMk id="9" creationId="{2626FBB4-440B-4310-871E-B3523D0BEE27}"/>
          </ac:spMkLst>
        </pc:spChg>
        <pc:spChg chg="mod">
          <ac:chgData name="ANTHONY RONCA" userId="S::5003400488@student.csn.edu::648e82f4-1e9c-4f89-86bd-ee3759e8e52b" providerId="AD" clId="Web-{EE4F6C4B-8206-2972-FDE0-B412F8D10771}" dt="2018-12-11T01:26:34.277" v="238" actId="1076"/>
          <ac:spMkLst>
            <pc:docMk/>
            <pc:sldMk cId="0" sldId="259"/>
            <ac:spMk id="77" creationId="{00000000-0000-0000-0000-000000000000}"/>
          </ac:spMkLst>
        </pc:spChg>
        <pc:spChg chg="mod">
          <ac:chgData name="ANTHONY RONCA" userId="S::5003400488@student.csn.edu::648e82f4-1e9c-4f89-86bd-ee3759e8e52b" providerId="AD" clId="Web-{EE4F6C4B-8206-2972-FDE0-B412F8D10771}" dt="2018-12-11T01:26:24.293" v="236" actId="1076"/>
          <ac:spMkLst>
            <pc:docMk/>
            <pc:sldMk cId="0" sldId="259"/>
            <ac:spMk id="78" creationId="{00000000-0000-0000-0000-000000000000}"/>
          </ac:spMkLst>
        </pc:spChg>
      </pc:sldChg>
      <pc:sldChg chg="addSp delSp modSp">
        <pc:chgData name="ANTHONY RONCA" userId="S::5003400488@student.csn.edu::648e82f4-1e9c-4f89-86bd-ee3759e8e52b" providerId="AD" clId="Web-{EE4F6C4B-8206-2972-FDE0-B412F8D10771}" dt="2018-12-11T01:34:47.358" v="368"/>
        <pc:sldMkLst>
          <pc:docMk/>
          <pc:sldMk cId="0" sldId="260"/>
        </pc:sldMkLst>
        <pc:spChg chg="add del">
          <ac:chgData name="ANTHONY RONCA" userId="S::5003400488@student.csn.edu::648e82f4-1e9c-4f89-86bd-ee3759e8e52b" providerId="AD" clId="Web-{EE4F6C4B-8206-2972-FDE0-B412F8D10771}" dt="2018-12-11T01:28:57.262" v="246"/>
          <ac:spMkLst>
            <pc:docMk/>
            <pc:sldMk cId="0" sldId="260"/>
            <ac:spMk id="3" creationId="{D2E8CF9F-D3B0-45DF-BCA5-C0AC0FF8378D}"/>
          </ac:spMkLst>
        </pc:spChg>
        <pc:spChg chg="add mod">
          <ac:chgData name="ANTHONY RONCA" userId="S::5003400488@student.csn.edu::648e82f4-1e9c-4f89-86bd-ee3759e8e52b" providerId="AD" clId="Web-{EE4F6C4B-8206-2972-FDE0-B412F8D10771}" dt="2018-12-11T01:31:58.357" v="315" actId="1076"/>
          <ac:spMkLst>
            <pc:docMk/>
            <pc:sldMk cId="0" sldId="260"/>
            <ac:spMk id="4" creationId="{09B225CF-5D6B-4745-A6DB-47C9F58CBF3F}"/>
          </ac:spMkLst>
        </pc:spChg>
        <pc:spChg chg="add mod">
          <ac:chgData name="ANTHONY RONCA" userId="S::5003400488@student.csn.edu::648e82f4-1e9c-4f89-86bd-ee3759e8e52b" providerId="AD" clId="Web-{EE4F6C4B-8206-2972-FDE0-B412F8D10771}" dt="2018-12-11T01:32:37.623" v="329" actId="20577"/>
          <ac:spMkLst>
            <pc:docMk/>
            <pc:sldMk cId="0" sldId="260"/>
            <ac:spMk id="6" creationId="{BB57210E-BBEA-45B5-AC40-14673B231C3F}"/>
          </ac:spMkLst>
        </pc:spChg>
        <pc:spChg chg="add del mod">
          <ac:chgData name="ANTHONY RONCA" userId="S::5003400488@student.csn.edu::648e82f4-1e9c-4f89-86bd-ee3759e8e52b" providerId="AD" clId="Web-{EE4F6C4B-8206-2972-FDE0-B412F8D10771}" dt="2018-12-11T01:34:06.577" v="363"/>
          <ac:spMkLst>
            <pc:docMk/>
            <pc:sldMk cId="0" sldId="260"/>
            <ac:spMk id="8" creationId="{EB2652EE-AD59-4ED8-BD75-B5C6DAB4F750}"/>
          </ac:spMkLst>
        </pc:spChg>
        <pc:spChg chg="add mod">
          <ac:chgData name="ANTHONY RONCA" userId="S::5003400488@student.csn.edu::648e82f4-1e9c-4f89-86bd-ee3759e8e52b" providerId="AD" clId="Web-{EE4F6C4B-8206-2972-FDE0-B412F8D10771}" dt="2018-12-11T01:32:57.842" v="352" actId="20577"/>
          <ac:spMkLst>
            <pc:docMk/>
            <pc:sldMk cId="0" sldId="260"/>
            <ac:spMk id="10" creationId="{1E3AA952-9B0B-41B5-AF8E-C5522AB4376F}"/>
          </ac:spMkLst>
        </pc:spChg>
        <pc:spChg chg="mod">
          <ac:chgData name="ANTHONY RONCA" userId="S::5003400488@student.csn.edu::648e82f4-1e9c-4f89-86bd-ee3759e8e52b" providerId="AD" clId="Web-{EE4F6C4B-8206-2972-FDE0-B412F8D10771}" dt="2018-12-11T01:33:14.764" v="359" actId="20577"/>
          <ac:spMkLst>
            <pc:docMk/>
            <pc:sldMk cId="0" sldId="260"/>
            <ac:spMk id="83" creationId="{00000000-0000-0000-0000-000000000000}"/>
          </ac:spMkLst>
        </pc:spChg>
        <pc:spChg chg="mod">
          <ac:chgData name="ANTHONY RONCA" userId="S::5003400488@student.csn.edu::648e82f4-1e9c-4f89-86bd-ee3759e8e52b" providerId="AD" clId="Web-{EE4F6C4B-8206-2972-FDE0-B412F8D10771}" dt="2018-12-11T01:33:07.858" v="358" actId="20577"/>
          <ac:spMkLst>
            <pc:docMk/>
            <pc:sldMk cId="0" sldId="260"/>
            <ac:spMk id="84" creationId="{00000000-0000-0000-0000-000000000000}"/>
          </ac:spMkLst>
        </pc:spChg>
        <pc:picChg chg="mod">
          <ac:chgData name="ANTHONY RONCA" userId="S::5003400488@student.csn.edu::648e82f4-1e9c-4f89-86bd-ee3759e8e52b" providerId="AD" clId="Web-{EE4F6C4B-8206-2972-FDE0-B412F8D10771}" dt="2018-12-11T01:31:56.357" v="314" actId="1076"/>
          <ac:picMkLst>
            <pc:docMk/>
            <pc:sldMk cId="0" sldId="260"/>
            <ac:picMk id="2" creationId="{99077EA7-8FD4-4066-9187-76E0A2FA048E}"/>
          </ac:picMkLst>
        </pc:picChg>
        <pc:picChg chg="add mod ord">
          <ac:chgData name="ANTHONY RONCA" userId="S::5003400488@student.csn.edu::648e82f4-1e9c-4f89-86bd-ee3759e8e52b" providerId="AD" clId="Web-{EE4F6C4B-8206-2972-FDE0-B412F8D10771}" dt="2018-12-11T01:34:47.358" v="368"/>
          <ac:picMkLst>
            <pc:docMk/>
            <pc:sldMk cId="0" sldId="260"/>
            <ac:picMk id="9" creationId="{96E25956-CC8D-4262-930C-ABAB331F91F4}"/>
          </ac:picMkLst>
        </pc:picChg>
      </pc:sldChg>
      <pc:sldChg chg="modSp">
        <pc:chgData name="ANTHONY RONCA" userId="S::5003400488@student.csn.edu::648e82f4-1e9c-4f89-86bd-ee3759e8e52b" providerId="AD" clId="Web-{EE4F6C4B-8206-2972-FDE0-B412F8D10771}" dt="2018-12-11T01:07:49.785" v="5" actId="20577"/>
        <pc:sldMkLst>
          <pc:docMk/>
          <pc:sldMk cId="0" sldId="262"/>
        </pc:sldMkLst>
        <pc:spChg chg="mod">
          <ac:chgData name="ANTHONY RONCA" userId="S::5003400488@student.csn.edu::648e82f4-1e9c-4f89-86bd-ee3759e8e52b" providerId="AD" clId="Web-{EE4F6C4B-8206-2972-FDE0-B412F8D10771}" dt="2018-12-11T01:07:49.785" v="5" actId="20577"/>
          <ac:spMkLst>
            <pc:docMk/>
            <pc:sldMk cId="0" sldId="262"/>
            <ac:spMk id="96" creationId="{00000000-0000-0000-0000-000000000000}"/>
          </ac:spMkLst>
        </pc:spChg>
      </pc:sldChg>
      <pc:sldChg chg="modSp">
        <pc:chgData name="ANTHONY RONCA" userId="S::5003400488@student.csn.edu::648e82f4-1e9c-4f89-86bd-ee3759e8e52b" providerId="AD" clId="Web-{EE4F6C4B-8206-2972-FDE0-B412F8D10771}" dt="2018-12-11T01:08:55.270" v="16" actId="1076"/>
        <pc:sldMkLst>
          <pc:docMk/>
          <pc:sldMk cId="235231629" sldId="263"/>
        </pc:sldMkLst>
        <pc:spChg chg="mod">
          <ac:chgData name="ANTHONY RONCA" userId="S::5003400488@student.csn.edu::648e82f4-1e9c-4f89-86bd-ee3759e8e52b" providerId="AD" clId="Web-{EE4F6C4B-8206-2972-FDE0-B412F8D10771}" dt="2018-12-11T01:08:43.958" v="12" actId="1076"/>
          <ac:spMkLst>
            <pc:docMk/>
            <pc:sldMk cId="235231629" sldId="263"/>
            <ac:spMk id="8" creationId="{462DFAD7-1692-4CBB-8920-1D1129C41BCC}"/>
          </ac:spMkLst>
        </pc:spChg>
        <pc:spChg chg="mod">
          <ac:chgData name="ANTHONY RONCA" userId="S::5003400488@student.csn.edu::648e82f4-1e9c-4f89-86bd-ee3759e8e52b" providerId="AD" clId="Web-{EE4F6C4B-8206-2972-FDE0-B412F8D10771}" dt="2018-12-11T01:08:37.317" v="10" actId="1076"/>
          <ac:spMkLst>
            <pc:docMk/>
            <pc:sldMk cId="235231629" sldId="263"/>
            <ac:spMk id="9" creationId="{A1846570-0DC8-46B2-B264-5C192FD9DA88}"/>
          </ac:spMkLst>
        </pc:spChg>
        <pc:spChg chg="mod">
          <ac:chgData name="ANTHONY RONCA" userId="S::5003400488@student.csn.edu::648e82f4-1e9c-4f89-86bd-ee3759e8e52b" providerId="AD" clId="Web-{EE4F6C4B-8206-2972-FDE0-B412F8D10771}" dt="2018-12-11T01:08:52.036" v="15" actId="1076"/>
          <ac:spMkLst>
            <pc:docMk/>
            <pc:sldMk cId="235231629" sldId="263"/>
            <ac:spMk id="10" creationId="{A24B5937-3459-4350-A535-6B49DF7BD538}"/>
          </ac:spMkLst>
        </pc:spChg>
        <pc:picChg chg="mod">
          <ac:chgData name="ANTHONY RONCA" userId="S::5003400488@student.csn.edu::648e82f4-1e9c-4f89-86bd-ee3759e8e52b" providerId="AD" clId="Web-{EE4F6C4B-8206-2972-FDE0-B412F8D10771}" dt="2018-12-11T01:08:55.270" v="16" actId="1076"/>
          <ac:picMkLst>
            <pc:docMk/>
            <pc:sldMk cId="235231629" sldId="263"/>
            <ac:picMk id="2" creationId="{7403813C-A23F-490D-9F73-14A2AC6A2486}"/>
          </ac:picMkLst>
        </pc:picChg>
        <pc:picChg chg="mod">
          <ac:chgData name="ANTHONY RONCA" userId="S::5003400488@student.csn.edu::648e82f4-1e9c-4f89-86bd-ee3759e8e52b" providerId="AD" clId="Web-{EE4F6C4B-8206-2972-FDE0-B412F8D10771}" dt="2018-12-11T01:08:39.645" v="11" actId="1076"/>
          <ac:picMkLst>
            <pc:docMk/>
            <pc:sldMk cId="235231629" sldId="263"/>
            <ac:picMk id="11" creationId="{509D273B-3A57-4BB1-BEDF-FC12D6DC7C14}"/>
          </ac:picMkLst>
        </pc:picChg>
        <pc:picChg chg="mod">
          <ac:chgData name="ANTHONY RONCA" userId="S::5003400488@student.csn.edu::648e82f4-1e9c-4f89-86bd-ee3759e8e52b" providerId="AD" clId="Web-{EE4F6C4B-8206-2972-FDE0-B412F8D10771}" dt="2018-12-11T01:08:48.192" v="14" actId="1076"/>
          <ac:picMkLst>
            <pc:docMk/>
            <pc:sldMk cId="235231629" sldId="263"/>
            <ac:picMk id="13" creationId="{FAD7C831-2394-4906-AA1A-B4C769EB8B61}"/>
          </ac:picMkLst>
        </pc:picChg>
      </pc:sldChg>
      <pc:sldChg chg="modSp">
        <pc:chgData name="ANTHONY RONCA" userId="S::5003400488@student.csn.edu::648e82f4-1e9c-4f89-86bd-ee3759e8e52b" providerId="AD" clId="Web-{EE4F6C4B-8206-2972-FDE0-B412F8D10771}" dt="2018-12-11T00:53:13.702" v="0" actId="20577"/>
        <pc:sldMkLst>
          <pc:docMk/>
          <pc:sldMk cId="4189587596" sldId="264"/>
        </pc:sldMkLst>
        <pc:spChg chg="mod">
          <ac:chgData name="ANTHONY RONCA" userId="S::5003400488@student.csn.edu::648e82f4-1e9c-4f89-86bd-ee3759e8e52b" providerId="AD" clId="Web-{EE4F6C4B-8206-2972-FDE0-B412F8D10771}" dt="2018-12-11T00:53:13.702" v="0" actId="20577"/>
          <ac:spMkLst>
            <pc:docMk/>
            <pc:sldMk cId="4189587596" sldId="264"/>
            <ac:spMk id="11" creationId="{6B31DF2E-8141-4CE3-90B2-BC5829774C1E}"/>
          </ac:spMkLst>
        </pc:spChg>
      </pc:sldChg>
    </pc:docChg>
  </pc:docChgLst>
  <pc:docChgLst>
    <pc:chgData name="MICHAEL BENTON" userId="eb6bdc08-e147-4645-bfa3-d4d8a63ca345" providerId="ADAL" clId="{E7592366-2DCE-44E9-A993-92F4F90C75C9}"/>
    <pc:docChg chg="undo custSel delSld modSld sldOrd">
      <pc:chgData name="MICHAEL BENTON" userId="eb6bdc08-e147-4645-bfa3-d4d8a63ca345" providerId="ADAL" clId="{E7592366-2DCE-44E9-A993-92F4F90C75C9}" dt="2018-12-11T05:47:59.182" v="64"/>
      <pc:docMkLst>
        <pc:docMk/>
      </pc:docMkLst>
      <pc:sldChg chg="addSp modSp">
        <pc:chgData name="MICHAEL BENTON" userId="eb6bdc08-e147-4645-bfa3-d4d8a63ca345" providerId="ADAL" clId="{E7592366-2DCE-44E9-A993-92F4F90C75C9}" dt="2018-12-10T23:47:58.595" v="3" actId="732"/>
        <pc:sldMkLst>
          <pc:docMk/>
          <pc:sldMk cId="0" sldId="257"/>
        </pc:sldMkLst>
        <pc:picChg chg="add mod modCrop">
          <ac:chgData name="MICHAEL BENTON" userId="eb6bdc08-e147-4645-bfa3-d4d8a63ca345" providerId="ADAL" clId="{E7592366-2DCE-44E9-A993-92F4F90C75C9}" dt="2018-12-10T23:47:58.595" v="3" actId="732"/>
          <ac:picMkLst>
            <pc:docMk/>
            <pc:sldMk cId="0" sldId="257"/>
            <ac:picMk id="5" creationId="{CF68E039-45E4-4C3D-9D62-F32734359614}"/>
          </ac:picMkLst>
        </pc:picChg>
      </pc:sldChg>
      <pc:sldChg chg="ord">
        <pc:chgData name="MICHAEL BENTON" userId="eb6bdc08-e147-4645-bfa3-d4d8a63ca345" providerId="ADAL" clId="{E7592366-2DCE-44E9-A993-92F4F90C75C9}" dt="2018-12-11T05:14:03.812" v="18"/>
        <pc:sldMkLst>
          <pc:docMk/>
          <pc:sldMk cId="0" sldId="259"/>
        </pc:sldMkLst>
      </pc:sldChg>
      <pc:sldChg chg="addSp delSp modSp">
        <pc:chgData name="MICHAEL BENTON" userId="eb6bdc08-e147-4645-bfa3-d4d8a63ca345" providerId="ADAL" clId="{E7592366-2DCE-44E9-A993-92F4F90C75C9}" dt="2018-12-11T05:47:59.182" v="64"/>
        <pc:sldMkLst>
          <pc:docMk/>
          <pc:sldMk cId="0" sldId="261"/>
        </pc:sldMkLst>
        <pc:picChg chg="add del mod">
          <ac:chgData name="MICHAEL BENTON" userId="eb6bdc08-e147-4645-bfa3-d4d8a63ca345" providerId="ADAL" clId="{E7592366-2DCE-44E9-A993-92F4F90C75C9}" dt="2018-12-11T05:40:28.268" v="58" actId="478"/>
          <ac:picMkLst>
            <pc:docMk/>
            <pc:sldMk cId="0" sldId="261"/>
            <ac:picMk id="4" creationId="{EFE1974C-6386-4F52-974B-8920D9B92D0D}"/>
          </ac:picMkLst>
        </pc:picChg>
        <pc:picChg chg="mod">
          <ac:chgData name="MICHAEL BENTON" userId="eb6bdc08-e147-4645-bfa3-d4d8a63ca345" providerId="ADAL" clId="{E7592366-2DCE-44E9-A993-92F4F90C75C9}" dt="2018-12-11T05:28:34.237" v="55" actId="14100"/>
          <ac:picMkLst>
            <pc:docMk/>
            <pc:sldMk cId="0" sldId="261"/>
            <ac:picMk id="5" creationId="{00D325F3-8981-48BA-B34A-BFF1F8CD4B3A}"/>
          </ac:picMkLst>
        </pc:picChg>
        <pc:picChg chg="add del mod">
          <ac:chgData name="MICHAEL BENTON" userId="eb6bdc08-e147-4645-bfa3-d4d8a63ca345" providerId="ADAL" clId="{E7592366-2DCE-44E9-A993-92F4F90C75C9}" dt="2018-12-11T05:47:50.958" v="63" actId="478"/>
          <ac:picMkLst>
            <pc:docMk/>
            <pc:sldMk cId="0" sldId="261"/>
            <ac:picMk id="7" creationId="{D37CAEF5-B59E-4CE3-B69F-4E3F113D495A}"/>
          </ac:picMkLst>
        </pc:picChg>
        <pc:picChg chg="add mod">
          <ac:chgData name="MICHAEL BENTON" userId="eb6bdc08-e147-4645-bfa3-d4d8a63ca345" providerId="ADAL" clId="{E7592366-2DCE-44E9-A993-92F4F90C75C9}" dt="2018-12-11T05:47:59.182" v="64"/>
          <ac:picMkLst>
            <pc:docMk/>
            <pc:sldMk cId="0" sldId="261"/>
            <ac:picMk id="9" creationId="{C50CA90F-942F-4232-A7E7-67FD5B24B8AC}"/>
          </ac:picMkLst>
        </pc:picChg>
      </pc:sldChg>
      <pc:sldChg chg="addSp modSp modNotesTx">
        <pc:chgData name="MICHAEL BENTON" userId="eb6bdc08-e147-4645-bfa3-d4d8a63ca345" providerId="ADAL" clId="{E7592366-2DCE-44E9-A993-92F4F90C75C9}" dt="2018-12-11T05:42:24.312" v="60" actId="20577"/>
        <pc:sldMkLst>
          <pc:docMk/>
          <pc:sldMk cId="921548233" sldId="268"/>
        </pc:sldMkLst>
        <pc:picChg chg="mod">
          <ac:chgData name="MICHAEL BENTON" userId="eb6bdc08-e147-4645-bfa3-d4d8a63ca345" providerId="ADAL" clId="{E7592366-2DCE-44E9-A993-92F4F90C75C9}" dt="2018-12-11T05:27:46.924" v="52" actId="14100"/>
          <ac:picMkLst>
            <pc:docMk/>
            <pc:sldMk cId="921548233" sldId="268"/>
            <ac:picMk id="2" creationId="{AE70E51D-0861-4A16-8413-8093A6EC9014}"/>
          </ac:picMkLst>
        </pc:picChg>
        <pc:picChg chg="add mod">
          <ac:chgData name="MICHAEL BENTON" userId="eb6bdc08-e147-4645-bfa3-d4d8a63ca345" providerId="ADAL" clId="{E7592366-2DCE-44E9-A993-92F4F90C75C9}" dt="2018-12-11T05:37:01.679" v="56"/>
          <ac:picMkLst>
            <pc:docMk/>
            <pc:sldMk cId="921548233" sldId="268"/>
            <ac:picMk id="4" creationId="{C4D6DD9C-9B49-4E44-8EF3-06E8D45E45F2}"/>
          </ac:picMkLst>
        </pc:picChg>
      </pc:sldChg>
      <pc:sldChg chg="modSp del">
        <pc:chgData name="MICHAEL BENTON" userId="eb6bdc08-e147-4645-bfa3-d4d8a63ca345" providerId="ADAL" clId="{E7592366-2DCE-44E9-A993-92F4F90C75C9}" dt="2018-12-11T05:42:30.973" v="61" actId="2696"/>
        <pc:sldMkLst>
          <pc:docMk/>
          <pc:sldMk cId="4084406953" sldId="269"/>
        </pc:sldMkLst>
        <pc:picChg chg="mod">
          <ac:chgData name="MICHAEL BENTON" userId="eb6bdc08-e147-4645-bfa3-d4d8a63ca345" providerId="ADAL" clId="{E7592366-2DCE-44E9-A993-92F4F90C75C9}" dt="2018-12-11T05:28:16.185" v="53" actId="14100"/>
          <ac:picMkLst>
            <pc:docMk/>
            <pc:sldMk cId="4084406953" sldId="269"/>
            <ac:picMk id="8" creationId="{AF983384-6BA3-4679-BF82-DFAF46E0D6AB}"/>
          </ac:picMkLst>
        </pc:picChg>
      </pc:sldChg>
      <pc:sldChg chg="modSp ord">
        <pc:chgData name="MICHAEL BENTON" userId="eb6bdc08-e147-4645-bfa3-d4d8a63ca345" providerId="ADAL" clId="{E7592366-2DCE-44E9-A993-92F4F90C75C9}" dt="2018-12-11T05:14:03.812" v="18"/>
        <pc:sldMkLst>
          <pc:docMk/>
          <pc:sldMk cId="1068130433" sldId="275"/>
        </pc:sldMkLst>
        <pc:spChg chg="mod">
          <ac:chgData name="MICHAEL BENTON" userId="eb6bdc08-e147-4645-bfa3-d4d8a63ca345" providerId="ADAL" clId="{E7592366-2DCE-44E9-A993-92F4F90C75C9}" dt="2018-12-11T00:35:34.848" v="17" actId="1076"/>
          <ac:spMkLst>
            <pc:docMk/>
            <pc:sldMk cId="1068130433" sldId="275"/>
            <ac:spMk id="2" creationId="{0BD29BA3-1A47-4960-8C4E-4505BAE3DBED}"/>
          </ac:spMkLst>
        </pc:spChg>
        <pc:spChg chg="mod">
          <ac:chgData name="MICHAEL BENTON" userId="eb6bdc08-e147-4645-bfa3-d4d8a63ca345" providerId="ADAL" clId="{E7592366-2DCE-44E9-A993-92F4F90C75C9}" dt="2018-12-11T00:35:02.393" v="8" actId="688"/>
          <ac:spMkLst>
            <pc:docMk/>
            <pc:sldMk cId="1068130433" sldId="275"/>
            <ac:spMk id="18" creationId="{F8045ED6-A72B-44A3-8813-403C89942D5D}"/>
          </ac:spMkLst>
        </pc:spChg>
        <pc:spChg chg="mod">
          <ac:chgData name="MICHAEL BENTON" userId="eb6bdc08-e147-4645-bfa3-d4d8a63ca345" providerId="ADAL" clId="{E7592366-2DCE-44E9-A993-92F4F90C75C9}" dt="2018-12-11T00:35:06.440" v="9" actId="688"/>
          <ac:spMkLst>
            <pc:docMk/>
            <pc:sldMk cId="1068130433" sldId="275"/>
            <ac:spMk id="19" creationId="{D35C6E0E-8A73-43FD-BE70-394790A38EF8}"/>
          </ac:spMkLst>
        </pc:spChg>
        <pc:picChg chg="mod">
          <ac:chgData name="MICHAEL BENTON" userId="eb6bdc08-e147-4645-bfa3-d4d8a63ca345" providerId="ADAL" clId="{E7592366-2DCE-44E9-A993-92F4F90C75C9}" dt="2018-12-11T00:05:50.740" v="6" actId="1076"/>
          <ac:picMkLst>
            <pc:docMk/>
            <pc:sldMk cId="1068130433" sldId="275"/>
            <ac:picMk id="13" creationId="{6D2978C7-A83D-46BB-94AA-69A5975D21DD}"/>
          </ac:picMkLst>
        </pc:picChg>
        <pc:picChg chg="mod">
          <ac:chgData name="MICHAEL BENTON" userId="eb6bdc08-e147-4645-bfa3-d4d8a63ca345" providerId="ADAL" clId="{E7592366-2DCE-44E9-A993-92F4F90C75C9}" dt="2018-12-11T00:05:59.115" v="7" actId="1076"/>
          <ac:picMkLst>
            <pc:docMk/>
            <pc:sldMk cId="1068130433" sldId="275"/>
            <ac:picMk id="21" creationId="{802728FC-48AA-4003-9A74-3201999A1BBC}"/>
          </ac:picMkLst>
        </pc:picChg>
        <pc:picChg chg="mod">
          <ac:chgData name="MICHAEL BENTON" userId="eb6bdc08-e147-4645-bfa3-d4d8a63ca345" providerId="ADAL" clId="{E7592366-2DCE-44E9-A993-92F4F90C75C9}" dt="2018-12-11T00:05:43.803" v="4" actId="1076"/>
          <ac:picMkLst>
            <pc:docMk/>
            <pc:sldMk cId="1068130433" sldId="275"/>
            <ac:picMk id="25" creationId="{DDDDBCB2-9A80-4499-8BA1-F2AC49CF1F71}"/>
          </ac:picMkLst>
        </pc:picChg>
      </pc:sldChg>
      <pc:sldChg chg="ord">
        <pc:chgData name="MICHAEL BENTON" userId="eb6bdc08-e147-4645-bfa3-d4d8a63ca345" providerId="ADAL" clId="{E7592366-2DCE-44E9-A993-92F4F90C75C9}" dt="2018-12-11T05:42:36.500" v="62"/>
        <pc:sldMkLst>
          <pc:docMk/>
          <pc:sldMk cId="1488615324" sldId="277"/>
        </pc:sldMkLst>
      </pc:sldChg>
    </pc:docChg>
  </pc:docChgLst>
  <pc:docChgLst>
    <pc:chgData name="ANTHONY RONCA" userId="S::5003400488@student.csn.edu::648e82f4-1e9c-4f89-86bd-ee3759e8e52b" providerId="AD" clId="Web-{F7F89F6A-4232-A835-653E-934CE414B20D}"/>
    <pc:docChg chg="modSld">
      <pc:chgData name="ANTHONY RONCA" userId="S::5003400488@student.csn.edu::648e82f4-1e9c-4f89-86bd-ee3759e8e52b" providerId="AD" clId="Web-{F7F89F6A-4232-A835-653E-934CE414B20D}" dt="2018-12-10T23:13:37.985" v="0" actId="1076"/>
      <pc:docMkLst>
        <pc:docMk/>
      </pc:docMkLst>
      <pc:sldChg chg="modSp">
        <pc:chgData name="ANTHONY RONCA" userId="S::5003400488@student.csn.edu::648e82f4-1e9c-4f89-86bd-ee3759e8e52b" providerId="AD" clId="Web-{F7F89F6A-4232-A835-653E-934CE414B20D}" dt="2018-12-10T23:13:37.985" v="0" actId="1076"/>
        <pc:sldMkLst>
          <pc:docMk/>
          <pc:sldMk cId="1297944359" sldId="266"/>
        </pc:sldMkLst>
        <pc:spChg chg="mod">
          <ac:chgData name="ANTHONY RONCA" userId="S::5003400488@student.csn.edu::648e82f4-1e9c-4f89-86bd-ee3759e8e52b" providerId="AD" clId="Web-{F7F89F6A-4232-A835-653E-934CE414B20D}" dt="2018-12-10T23:13:37.985" v="0" actId="1076"/>
          <ac:spMkLst>
            <pc:docMk/>
            <pc:sldMk cId="1297944359" sldId="266"/>
            <ac:spMk id="6" creationId="{9C38F9C0-9C20-4266-B0B0-ACF80CF2AD7F}"/>
          </ac:spMkLst>
        </pc:spChg>
      </pc:sldChg>
    </pc:docChg>
  </pc:docChgLst>
  <pc:docChgLst>
    <pc:chgData name="ANTHONY RONCA" userId="S::5003400488@student.csn.edu::648e82f4-1e9c-4f89-86bd-ee3759e8e52b" providerId="AD" clId="Web-{E70A3764-185E-D57E-415A-D02E79804337}"/>
    <pc:docChg chg="addSld modSld">
      <pc:chgData name="ANTHONY RONCA" userId="S::5003400488@student.csn.edu::648e82f4-1e9c-4f89-86bd-ee3759e8e52b" providerId="AD" clId="Web-{E70A3764-185E-D57E-415A-D02E79804337}" dt="2018-12-10T22:41:26.026" v="187" actId="1076"/>
      <pc:docMkLst>
        <pc:docMk/>
      </pc:docMkLst>
      <pc:sldChg chg="modSp">
        <pc:chgData name="ANTHONY RONCA" userId="S::5003400488@student.csn.edu::648e82f4-1e9c-4f89-86bd-ee3759e8e52b" providerId="AD" clId="Web-{E70A3764-185E-D57E-415A-D02E79804337}" dt="2018-12-10T22:23:56.928" v="181" actId="20577"/>
        <pc:sldMkLst>
          <pc:docMk/>
          <pc:sldMk cId="0" sldId="260"/>
        </pc:sldMkLst>
        <pc:spChg chg="mod">
          <ac:chgData name="ANTHONY RONCA" userId="S::5003400488@student.csn.edu::648e82f4-1e9c-4f89-86bd-ee3759e8e52b" providerId="AD" clId="Web-{E70A3764-185E-D57E-415A-D02E79804337}" dt="2018-12-10T22:23:56.928" v="181" actId="20577"/>
          <ac:spMkLst>
            <pc:docMk/>
            <pc:sldMk cId="0" sldId="260"/>
            <ac:spMk id="84" creationId="{00000000-0000-0000-0000-000000000000}"/>
          </ac:spMkLst>
        </pc:spChg>
      </pc:sldChg>
      <pc:sldChg chg="addSp delSp modSp">
        <pc:chgData name="ANTHONY RONCA" userId="S::5003400488@student.csn.edu::648e82f4-1e9c-4f89-86bd-ee3759e8e52b" providerId="AD" clId="Web-{E70A3764-185E-D57E-415A-D02E79804337}" dt="2018-12-10T21:14:05.132" v="22" actId="1076"/>
        <pc:sldMkLst>
          <pc:docMk/>
          <pc:sldMk cId="235231629" sldId="263"/>
        </pc:sldMkLst>
        <pc:spChg chg="mod">
          <ac:chgData name="ANTHONY RONCA" userId="S::5003400488@student.csn.edu::648e82f4-1e9c-4f89-86bd-ee3759e8e52b" providerId="AD" clId="Web-{E70A3764-185E-D57E-415A-D02E79804337}" dt="2018-12-10T21:13:59.116" v="21" actId="1076"/>
          <ac:spMkLst>
            <pc:docMk/>
            <pc:sldMk cId="235231629" sldId="263"/>
            <ac:spMk id="9" creationId="{A1846570-0DC8-46B2-B264-5C192FD9DA88}"/>
          </ac:spMkLst>
        </pc:spChg>
        <pc:spChg chg="mod">
          <ac:chgData name="ANTHONY RONCA" userId="S::5003400488@student.csn.edu::648e82f4-1e9c-4f89-86bd-ee3759e8e52b" providerId="AD" clId="Web-{E70A3764-185E-D57E-415A-D02E79804337}" dt="2018-12-10T21:14:05.132" v="22" actId="1076"/>
          <ac:spMkLst>
            <pc:docMk/>
            <pc:sldMk cId="235231629" sldId="263"/>
            <ac:spMk id="10" creationId="{A24B5937-3459-4350-A535-6B49DF7BD538}"/>
          </ac:spMkLst>
        </pc:spChg>
        <pc:picChg chg="add del mod">
          <ac:chgData name="ANTHONY RONCA" userId="S::5003400488@student.csn.edu::648e82f4-1e9c-4f89-86bd-ee3759e8e52b" providerId="AD" clId="Web-{E70A3764-185E-D57E-415A-D02E79804337}" dt="2018-12-10T21:11:41.382" v="13" actId="1076"/>
          <ac:picMkLst>
            <pc:docMk/>
            <pc:sldMk cId="235231629" sldId="263"/>
            <ac:picMk id="2" creationId="{7403813C-A23F-490D-9F73-14A2AC6A2486}"/>
          </ac:picMkLst>
        </pc:picChg>
        <pc:picChg chg="del">
          <ac:chgData name="ANTHONY RONCA" userId="S::5003400488@student.csn.edu::648e82f4-1e9c-4f89-86bd-ee3759e8e52b" providerId="AD" clId="Web-{E70A3764-185E-D57E-415A-D02E79804337}" dt="2018-12-10T21:11:38.975" v="12" actId="1076"/>
          <ac:picMkLst>
            <pc:docMk/>
            <pc:sldMk cId="235231629" sldId="263"/>
            <ac:picMk id="15" creationId="{DDDD8565-6E4B-42D3-B5F8-F70399AC834D}"/>
          </ac:picMkLst>
        </pc:picChg>
      </pc:sldChg>
      <pc:sldChg chg="modSp">
        <pc:chgData name="ANTHONY RONCA" userId="S::5003400488@student.csn.edu::648e82f4-1e9c-4f89-86bd-ee3759e8e52b" providerId="AD" clId="Web-{E70A3764-185E-D57E-415A-D02E79804337}" dt="2018-12-10T22:05:22.393" v="59" actId="1076"/>
        <pc:sldMkLst>
          <pc:docMk/>
          <pc:sldMk cId="1297944359" sldId="266"/>
        </pc:sldMkLst>
        <pc:spChg chg="mod">
          <ac:chgData name="ANTHONY RONCA" userId="S::5003400488@student.csn.edu::648e82f4-1e9c-4f89-86bd-ee3759e8e52b" providerId="AD" clId="Web-{E70A3764-185E-D57E-415A-D02E79804337}" dt="2018-12-10T21:12:20.835" v="17" actId="1076"/>
          <ac:spMkLst>
            <pc:docMk/>
            <pc:sldMk cId="1297944359" sldId="266"/>
            <ac:spMk id="4" creationId="{5DDF7723-530C-4BFB-BE84-1AA39723354C}"/>
          </ac:spMkLst>
        </pc:spChg>
        <pc:spChg chg="mod">
          <ac:chgData name="ANTHONY RONCA" userId="S::5003400488@student.csn.edu::648e82f4-1e9c-4f89-86bd-ee3759e8e52b" providerId="AD" clId="Web-{E70A3764-185E-D57E-415A-D02E79804337}" dt="2018-12-10T21:12:02.007" v="14" actId="1076"/>
          <ac:spMkLst>
            <pc:docMk/>
            <pc:sldMk cId="1297944359" sldId="266"/>
            <ac:spMk id="5" creationId="{DDBBF511-0286-469A-9CA1-A6009F9B1F95}"/>
          </ac:spMkLst>
        </pc:spChg>
        <pc:picChg chg="mod">
          <ac:chgData name="ANTHONY RONCA" userId="S::5003400488@student.csn.edu::648e82f4-1e9c-4f89-86bd-ee3759e8e52b" providerId="AD" clId="Web-{E70A3764-185E-D57E-415A-D02E79804337}" dt="2018-12-10T21:12:23.194" v="18" actId="1076"/>
          <ac:picMkLst>
            <pc:docMk/>
            <pc:sldMk cId="1297944359" sldId="266"/>
            <ac:picMk id="3" creationId="{FA047380-16C6-42F5-B64D-F0BF0186C66E}"/>
          </ac:picMkLst>
        </pc:picChg>
        <pc:picChg chg="mod ord">
          <ac:chgData name="ANTHONY RONCA" userId="S::5003400488@student.csn.edu::648e82f4-1e9c-4f89-86bd-ee3759e8e52b" providerId="AD" clId="Web-{E70A3764-185E-D57E-415A-D02E79804337}" dt="2018-12-10T22:05:22.393" v="59" actId="1076"/>
          <ac:picMkLst>
            <pc:docMk/>
            <pc:sldMk cId="1297944359" sldId="266"/>
            <ac:picMk id="8" creationId="{51AC41C5-50AA-4C10-83CF-31B3387761CC}"/>
          </ac:picMkLst>
        </pc:picChg>
      </pc:sldChg>
      <pc:sldChg chg="addSp modSp">
        <pc:chgData name="ANTHONY RONCA" userId="S::5003400488@student.csn.edu::648e82f4-1e9c-4f89-86bd-ee3759e8e52b" providerId="AD" clId="Web-{E70A3764-185E-D57E-415A-D02E79804337}" dt="2018-12-10T22:06:54.346" v="69" actId="1076"/>
        <pc:sldMkLst>
          <pc:docMk/>
          <pc:sldMk cId="2629168139" sldId="267"/>
        </pc:sldMkLst>
        <pc:spChg chg="mod">
          <ac:chgData name="ANTHONY RONCA" userId="S::5003400488@student.csn.edu::648e82f4-1e9c-4f89-86bd-ee3759e8e52b" providerId="AD" clId="Web-{E70A3764-185E-D57E-415A-D02E79804337}" dt="2018-12-10T22:06:54.346" v="69" actId="1076"/>
          <ac:spMkLst>
            <pc:docMk/>
            <pc:sldMk cId="2629168139" sldId="267"/>
            <ac:spMk id="14" creationId="{CC67306D-E33E-45EB-AE44-4E10AFCDF8C6}"/>
          </ac:spMkLst>
        </pc:spChg>
        <pc:picChg chg="add mod">
          <ac:chgData name="ANTHONY RONCA" userId="S::5003400488@student.csn.edu::648e82f4-1e9c-4f89-86bd-ee3759e8e52b" providerId="AD" clId="Web-{E70A3764-185E-D57E-415A-D02E79804337}" dt="2018-12-10T21:13:21.616" v="20" actId="1076"/>
          <ac:picMkLst>
            <pc:docMk/>
            <pc:sldMk cId="2629168139" sldId="267"/>
            <ac:picMk id="2" creationId="{AD5E4A70-DACD-4E40-A823-2F07A3AD358F}"/>
          </ac:picMkLst>
        </pc:picChg>
        <pc:picChg chg="add mod">
          <ac:chgData name="ANTHONY RONCA" userId="S::5003400488@student.csn.edu::648e82f4-1e9c-4f89-86bd-ee3759e8e52b" providerId="AD" clId="Web-{E70A3764-185E-D57E-415A-D02E79804337}" dt="2018-12-10T22:06:51.440" v="68" actId="1076"/>
          <ac:picMkLst>
            <pc:docMk/>
            <pc:sldMk cId="2629168139" sldId="267"/>
            <ac:picMk id="10" creationId="{B333797B-ECB5-4448-9ACF-0F158C351912}"/>
          </ac:picMkLst>
        </pc:picChg>
      </pc:sldChg>
      <pc:sldChg chg="addSp modSp">
        <pc:chgData name="ANTHONY RONCA" userId="S::5003400488@student.csn.edu::648e82f4-1e9c-4f89-86bd-ee3759e8e52b" providerId="AD" clId="Web-{E70A3764-185E-D57E-415A-D02E79804337}" dt="2018-12-10T22:00:15.048" v="41" actId="1076"/>
        <pc:sldMkLst>
          <pc:docMk/>
          <pc:sldMk cId="3671684103" sldId="272"/>
        </pc:sldMkLst>
        <pc:picChg chg="add mod">
          <ac:chgData name="ANTHONY RONCA" userId="S::5003400488@student.csn.edu::648e82f4-1e9c-4f89-86bd-ee3759e8e52b" providerId="AD" clId="Web-{E70A3764-185E-D57E-415A-D02E79804337}" dt="2018-12-10T21:59:16.610" v="35" actId="1076"/>
          <ac:picMkLst>
            <pc:docMk/>
            <pc:sldMk cId="3671684103" sldId="272"/>
            <ac:picMk id="4" creationId="{A41455CA-0DC6-4437-BADA-210520C3C64A}"/>
          </ac:picMkLst>
        </pc:picChg>
        <pc:picChg chg="add mod">
          <ac:chgData name="ANTHONY RONCA" userId="S::5003400488@student.csn.edu::648e82f4-1e9c-4f89-86bd-ee3759e8e52b" providerId="AD" clId="Web-{E70A3764-185E-D57E-415A-D02E79804337}" dt="2018-12-10T21:59:28.016" v="37" actId="1076"/>
          <ac:picMkLst>
            <pc:docMk/>
            <pc:sldMk cId="3671684103" sldId="272"/>
            <ac:picMk id="7" creationId="{93C6F4E9-EC5E-4C83-98FB-53A5D1DEDC0D}"/>
          </ac:picMkLst>
        </pc:picChg>
        <pc:picChg chg="add mod">
          <ac:chgData name="ANTHONY RONCA" userId="S::5003400488@student.csn.edu::648e82f4-1e9c-4f89-86bd-ee3759e8e52b" providerId="AD" clId="Web-{E70A3764-185E-D57E-415A-D02E79804337}" dt="2018-12-10T21:59:49.016" v="39" actId="1076"/>
          <ac:picMkLst>
            <pc:docMk/>
            <pc:sldMk cId="3671684103" sldId="272"/>
            <ac:picMk id="9" creationId="{9159F063-9E8A-4CC5-B0CB-0F49F37C1D88}"/>
          </ac:picMkLst>
        </pc:picChg>
        <pc:picChg chg="add mod">
          <ac:chgData name="ANTHONY RONCA" userId="S::5003400488@student.csn.edu::648e82f4-1e9c-4f89-86bd-ee3759e8e52b" providerId="AD" clId="Web-{E70A3764-185E-D57E-415A-D02E79804337}" dt="2018-12-10T22:00:15.048" v="41" actId="1076"/>
          <ac:picMkLst>
            <pc:docMk/>
            <pc:sldMk cId="3671684103" sldId="272"/>
            <ac:picMk id="11" creationId="{6ADF8F91-5DC3-4CEE-8B10-FD15F0AB716C}"/>
          </ac:picMkLst>
        </pc:picChg>
      </pc:sldChg>
      <pc:sldChg chg="addSp delSp modSp new">
        <pc:chgData name="ANTHONY RONCA" userId="S::5003400488@student.csn.edu::648e82f4-1e9c-4f89-86bd-ee3759e8e52b" providerId="AD" clId="Web-{E70A3764-185E-D57E-415A-D02E79804337}" dt="2018-12-10T22:04:37.738" v="54" actId="1076"/>
        <pc:sldMkLst>
          <pc:docMk/>
          <pc:sldMk cId="3750600571" sldId="273"/>
        </pc:sldMkLst>
        <pc:spChg chg="del">
          <ac:chgData name="ANTHONY RONCA" userId="S::5003400488@student.csn.edu::648e82f4-1e9c-4f89-86bd-ee3759e8e52b" providerId="AD" clId="Web-{E70A3764-185E-D57E-415A-D02E79804337}" dt="2018-12-10T22:02:13.626" v="44" actId="1076"/>
          <ac:spMkLst>
            <pc:docMk/>
            <pc:sldMk cId="3750600571" sldId="273"/>
            <ac:spMk id="2" creationId="{7835BAF5-19E3-4F06-861E-0A89C9B6939B}"/>
          </ac:spMkLst>
        </pc:spChg>
        <pc:spChg chg="del">
          <ac:chgData name="ANTHONY RONCA" userId="S::5003400488@student.csn.edu::648e82f4-1e9c-4f89-86bd-ee3759e8e52b" providerId="AD" clId="Web-{E70A3764-185E-D57E-415A-D02E79804337}" dt="2018-12-10T22:02:10.783" v="43" actId="1076"/>
          <ac:spMkLst>
            <pc:docMk/>
            <pc:sldMk cId="3750600571" sldId="273"/>
            <ac:spMk id="3" creationId="{38976CDF-994E-4AAB-A0B4-C9C9302F399C}"/>
          </ac:spMkLst>
        </pc:spChg>
        <pc:picChg chg="add mod">
          <ac:chgData name="ANTHONY RONCA" userId="S::5003400488@student.csn.edu::648e82f4-1e9c-4f89-86bd-ee3759e8e52b" providerId="AD" clId="Web-{E70A3764-185E-D57E-415A-D02E79804337}" dt="2018-12-10T22:03:21.611" v="46" actId="1076"/>
          <ac:picMkLst>
            <pc:docMk/>
            <pc:sldMk cId="3750600571" sldId="273"/>
            <ac:picMk id="4" creationId="{4483FC94-7C7E-4968-B3C6-481694A0E7A8}"/>
          </ac:picMkLst>
        </pc:picChg>
        <pc:picChg chg="add mod">
          <ac:chgData name="ANTHONY RONCA" userId="S::5003400488@student.csn.edu::648e82f4-1e9c-4f89-86bd-ee3759e8e52b" providerId="AD" clId="Web-{E70A3764-185E-D57E-415A-D02E79804337}" dt="2018-12-10T22:03:38.267" v="48" actId="1076"/>
          <ac:picMkLst>
            <pc:docMk/>
            <pc:sldMk cId="3750600571" sldId="273"/>
            <ac:picMk id="6" creationId="{7FED32C8-CAE2-4889-A5B7-C8D426584693}"/>
          </ac:picMkLst>
        </pc:picChg>
        <pc:picChg chg="add mod">
          <ac:chgData name="ANTHONY RONCA" userId="S::5003400488@student.csn.edu::648e82f4-1e9c-4f89-86bd-ee3759e8e52b" providerId="AD" clId="Web-{E70A3764-185E-D57E-415A-D02E79804337}" dt="2018-12-10T22:04:09.455" v="50" actId="1076"/>
          <ac:picMkLst>
            <pc:docMk/>
            <pc:sldMk cId="3750600571" sldId="273"/>
            <ac:picMk id="8" creationId="{8393B93E-40B9-4E37-AC75-21648B2F9A83}"/>
          </ac:picMkLst>
        </pc:picChg>
        <pc:picChg chg="add mod">
          <ac:chgData name="ANTHONY RONCA" userId="S::5003400488@student.csn.edu::648e82f4-1e9c-4f89-86bd-ee3759e8e52b" providerId="AD" clId="Web-{E70A3764-185E-D57E-415A-D02E79804337}" dt="2018-12-10T22:04:19.892" v="52" actId="1076"/>
          <ac:picMkLst>
            <pc:docMk/>
            <pc:sldMk cId="3750600571" sldId="273"/>
            <ac:picMk id="10" creationId="{9A4458D4-9B65-420D-AA28-DA7D1CF6125F}"/>
          </ac:picMkLst>
        </pc:picChg>
        <pc:picChg chg="add mod">
          <ac:chgData name="ANTHONY RONCA" userId="S::5003400488@student.csn.edu::648e82f4-1e9c-4f89-86bd-ee3759e8e52b" providerId="AD" clId="Web-{E70A3764-185E-D57E-415A-D02E79804337}" dt="2018-12-10T22:04:37.738" v="54" actId="1076"/>
          <ac:picMkLst>
            <pc:docMk/>
            <pc:sldMk cId="3750600571" sldId="273"/>
            <ac:picMk id="12" creationId="{81DA3A08-CFF9-48D6-A2F0-6BD9459B70A5}"/>
          </ac:picMkLst>
        </pc:picChg>
      </pc:sldChg>
      <pc:sldChg chg="addSp delSp modSp new">
        <pc:chgData name="ANTHONY RONCA" userId="S::5003400488@student.csn.edu::648e82f4-1e9c-4f89-86bd-ee3759e8e52b" providerId="AD" clId="Web-{E70A3764-185E-D57E-415A-D02E79804337}" dt="2018-12-10T22:41:26.026" v="187" actId="1076"/>
        <pc:sldMkLst>
          <pc:docMk/>
          <pc:sldMk cId="2228426130" sldId="274"/>
        </pc:sldMkLst>
        <pc:spChg chg="del">
          <ac:chgData name="ANTHONY RONCA" userId="S::5003400488@student.csn.edu::648e82f4-1e9c-4f89-86bd-ee3759e8e52b" providerId="AD" clId="Web-{E70A3764-185E-D57E-415A-D02E79804337}" dt="2018-12-10T22:41:22.667" v="186" actId="1076"/>
          <ac:spMkLst>
            <pc:docMk/>
            <pc:sldMk cId="2228426130" sldId="274"/>
            <ac:spMk id="2" creationId="{ABC4CD1E-95FD-4E2E-BA13-9E7FE652429F}"/>
          </ac:spMkLst>
        </pc:spChg>
        <pc:spChg chg="del">
          <ac:chgData name="ANTHONY RONCA" userId="S::5003400488@student.csn.edu::648e82f4-1e9c-4f89-86bd-ee3759e8e52b" providerId="AD" clId="Web-{E70A3764-185E-D57E-415A-D02E79804337}" dt="2018-12-10T22:41:21.870" v="185" actId="1076"/>
          <ac:spMkLst>
            <pc:docMk/>
            <pc:sldMk cId="2228426130" sldId="274"/>
            <ac:spMk id="3" creationId="{1AD90194-486A-451A-848C-4D811C68C805}"/>
          </ac:spMkLst>
        </pc:spChg>
        <pc:picChg chg="add mod">
          <ac:chgData name="ANTHONY RONCA" userId="S::5003400488@student.csn.edu::648e82f4-1e9c-4f89-86bd-ee3759e8e52b" providerId="AD" clId="Web-{E70A3764-185E-D57E-415A-D02E79804337}" dt="2018-12-10T22:41:26.026" v="187" actId="1076"/>
          <ac:picMkLst>
            <pc:docMk/>
            <pc:sldMk cId="2228426130" sldId="274"/>
            <ac:picMk id="4" creationId="{0A002A67-2B67-4B56-A659-57E4556248C9}"/>
          </ac:picMkLst>
        </pc:picChg>
      </pc:sldChg>
    </pc:docChg>
  </pc:docChgLst>
  <pc:docChgLst>
    <pc:chgData name="Guest User" userId="S::urn:spo:anon#a987931188ca98206f27f853a16289f17f2fb92014848bc69bf74cbba5697829::" providerId="AD" clId="Web-{695DE062-2915-4DA0-BC11-E0D767F75803}"/>
    <pc:docChg chg="modSld sldOrd">
      <pc:chgData name="Guest User" userId="S::urn:spo:anon#a987931188ca98206f27f853a16289f17f2fb92014848bc69bf74cbba5697829::" providerId="AD" clId="Web-{695DE062-2915-4DA0-BC11-E0D767F75803}" dt="2018-12-11T00:56:17.874" v="136" actId="20577"/>
      <pc:docMkLst>
        <pc:docMk/>
      </pc:docMkLst>
      <pc:sldChg chg="modSp">
        <pc:chgData name="Guest User" userId="S::urn:spo:anon#a987931188ca98206f27f853a16289f17f2fb92014848bc69bf74cbba5697829::" providerId="AD" clId="Web-{695DE062-2915-4DA0-BC11-E0D767F75803}" dt="2018-12-11T00:56:17.874" v="136" actId="20577"/>
        <pc:sldMkLst>
          <pc:docMk/>
          <pc:sldMk cId="0" sldId="260"/>
        </pc:sldMkLst>
        <pc:spChg chg="mod">
          <ac:chgData name="Guest User" userId="S::urn:spo:anon#a987931188ca98206f27f853a16289f17f2fb92014848bc69bf74cbba5697829::" providerId="AD" clId="Web-{695DE062-2915-4DA0-BC11-E0D767F75803}" dt="2018-12-11T00:56:17.874" v="136" actId="20577"/>
          <ac:spMkLst>
            <pc:docMk/>
            <pc:sldMk cId="0" sldId="260"/>
            <ac:spMk id="84" creationId="{00000000-0000-0000-0000-000000000000}"/>
          </ac:spMkLst>
        </pc:spChg>
      </pc:sldChg>
      <pc:sldChg chg="modSp">
        <pc:chgData name="Guest User" userId="S::urn:spo:anon#a987931188ca98206f27f853a16289f17f2fb92014848bc69bf74cbba5697829::" providerId="AD" clId="Web-{695DE062-2915-4DA0-BC11-E0D767F75803}" dt="2018-12-11T00:54:01.795" v="99" actId="20577"/>
        <pc:sldMkLst>
          <pc:docMk/>
          <pc:sldMk cId="0" sldId="262"/>
        </pc:sldMkLst>
        <pc:spChg chg="mod">
          <ac:chgData name="Guest User" userId="S::urn:spo:anon#a987931188ca98206f27f853a16289f17f2fb92014848bc69bf74cbba5697829::" providerId="AD" clId="Web-{695DE062-2915-4DA0-BC11-E0D767F75803}" dt="2018-12-11T00:54:01.795" v="99" actId="20577"/>
          <ac:spMkLst>
            <pc:docMk/>
            <pc:sldMk cId="0" sldId="262"/>
            <ac:spMk id="96" creationId="{00000000-0000-0000-0000-000000000000}"/>
          </ac:spMkLst>
        </pc:spChg>
      </pc:sldChg>
      <pc:sldChg chg="ord">
        <pc:chgData name="Guest User" userId="S::urn:spo:anon#a987931188ca98206f27f853a16289f17f2fb92014848bc69bf74cbba5697829::" providerId="AD" clId="Web-{695DE062-2915-4DA0-BC11-E0D767F75803}" dt="2018-12-11T00:32:08.252" v="98" actId="20577"/>
        <pc:sldMkLst>
          <pc:docMk/>
          <pc:sldMk cId="2228426130" sldId="274"/>
        </pc:sldMkLst>
      </pc:sldChg>
      <pc:sldChg chg="addSp delSp modSp">
        <pc:chgData name="Guest User" userId="S::urn:spo:anon#a987931188ca98206f27f853a16289f17f2fb92014848bc69bf74cbba5697829::" providerId="AD" clId="Web-{695DE062-2915-4DA0-BC11-E0D767F75803}" dt="2018-12-11T00:29:26.393" v="97" actId="1076"/>
        <pc:sldMkLst>
          <pc:docMk/>
          <pc:sldMk cId="1068130433" sldId="275"/>
        </pc:sldMkLst>
        <pc:spChg chg="mod">
          <ac:chgData name="Guest User" userId="S::urn:spo:anon#a987931188ca98206f27f853a16289f17f2fb92014848bc69bf74cbba5697829::" providerId="AD" clId="Web-{695DE062-2915-4DA0-BC11-E0D767F75803}" dt="2018-12-11T00:26:24.299" v="71" actId="1076"/>
          <ac:spMkLst>
            <pc:docMk/>
            <pc:sldMk cId="1068130433" sldId="275"/>
            <ac:spMk id="2" creationId="{0BD29BA3-1A47-4960-8C4E-4505BAE3DBED}"/>
          </ac:spMkLst>
        </pc:spChg>
        <pc:spChg chg="mod">
          <ac:chgData name="Guest User" userId="S::urn:spo:anon#a987931188ca98206f27f853a16289f17f2fb92014848bc69bf74cbba5697829::" providerId="AD" clId="Web-{695DE062-2915-4DA0-BC11-E0D767F75803}" dt="2018-12-11T00:29:20.424" v="96" actId="20577"/>
          <ac:spMkLst>
            <pc:docMk/>
            <pc:sldMk cId="1068130433" sldId="275"/>
            <ac:spMk id="10" creationId="{7CD90EB5-15EF-4D58-ACE2-6867B243B239}"/>
          </ac:spMkLst>
        </pc:spChg>
        <pc:spChg chg="del mod">
          <ac:chgData name="Guest User" userId="S::urn:spo:anon#a987931188ca98206f27f853a16289f17f2fb92014848bc69bf74cbba5697829::" providerId="AD" clId="Web-{695DE062-2915-4DA0-BC11-E0D767F75803}" dt="2018-12-11T00:26:34.377" v="73" actId="1076"/>
          <ac:spMkLst>
            <pc:docMk/>
            <pc:sldMk cId="1068130433" sldId="275"/>
            <ac:spMk id="11" creationId="{299AAA68-02EB-4549-A253-6A56C7856A87}"/>
          </ac:spMkLst>
        </pc:spChg>
        <pc:spChg chg="mod">
          <ac:chgData name="Guest User" userId="S::urn:spo:anon#a987931188ca98206f27f853a16289f17f2fb92014848bc69bf74cbba5697829::" providerId="AD" clId="Web-{695DE062-2915-4DA0-BC11-E0D767F75803}" dt="2018-12-11T00:29:26.393" v="97" actId="1076"/>
          <ac:spMkLst>
            <pc:docMk/>
            <pc:sldMk cId="1068130433" sldId="275"/>
            <ac:spMk id="12" creationId="{C18DAAA7-EDFF-4977-9D55-378A56DAC268}"/>
          </ac:spMkLst>
        </pc:spChg>
        <pc:spChg chg="mod">
          <ac:chgData name="Guest User" userId="S::urn:spo:anon#a987931188ca98206f27f853a16289f17f2fb92014848bc69bf74cbba5697829::" providerId="AD" clId="Web-{695DE062-2915-4DA0-BC11-E0D767F75803}" dt="2018-12-11T00:29:03.018" v="91" actId="20577"/>
          <ac:spMkLst>
            <pc:docMk/>
            <pc:sldMk cId="1068130433" sldId="275"/>
            <ac:spMk id="14" creationId="{92D10EBB-5E9A-4F23-9A89-91F0C1F23BA7}"/>
          </ac:spMkLst>
        </pc:spChg>
        <pc:spChg chg="mod">
          <ac:chgData name="Guest User" userId="S::urn:spo:anon#a987931188ca98206f27f853a16289f17f2fb92014848bc69bf74cbba5697829::" providerId="AD" clId="Web-{695DE062-2915-4DA0-BC11-E0D767F75803}" dt="2018-12-11T00:29:06.283" v="92" actId="20577"/>
          <ac:spMkLst>
            <pc:docMk/>
            <pc:sldMk cId="1068130433" sldId="275"/>
            <ac:spMk id="15" creationId="{BDEC7389-8E6A-4B54-8CA9-1A6DB0B89275}"/>
          </ac:spMkLst>
        </pc:spChg>
        <pc:spChg chg="add mod">
          <ac:chgData name="Guest User" userId="S::urn:spo:anon#a987931188ca98206f27f853a16289f17f2fb92014848bc69bf74cbba5697829::" providerId="AD" clId="Web-{695DE062-2915-4DA0-BC11-E0D767F75803}" dt="2018-12-11T00:27:14.361" v="78" actId="1076"/>
          <ac:spMkLst>
            <pc:docMk/>
            <pc:sldMk cId="1068130433" sldId="275"/>
            <ac:spMk id="18" creationId="{F8045ED6-A72B-44A3-8813-403C89942D5D}"/>
          </ac:spMkLst>
        </pc:spChg>
        <pc:spChg chg="add mod">
          <ac:chgData name="Guest User" userId="S::urn:spo:anon#a987931188ca98206f27f853a16289f17f2fb92014848bc69bf74cbba5697829::" providerId="AD" clId="Web-{695DE062-2915-4DA0-BC11-E0D767F75803}" dt="2018-12-11T00:28:17.424" v="87" actId="1076"/>
          <ac:spMkLst>
            <pc:docMk/>
            <pc:sldMk cId="1068130433" sldId="275"/>
            <ac:spMk id="19" creationId="{D35C6E0E-8A73-43FD-BE70-394790A38EF8}"/>
          </ac:spMkLst>
        </pc:spChg>
        <pc:spChg chg="add mod">
          <ac:chgData name="Guest User" userId="S::urn:spo:anon#a987931188ca98206f27f853a16289f17f2fb92014848bc69bf74cbba5697829::" providerId="AD" clId="Web-{695DE062-2915-4DA0-BC11-E0D767F75803}" dt="2018-12-11T00:28:30.549" v="89" actId="688"/>
          <ac:spMkLst>
            <pc:docMk/>
            <pc:sldMk cId="1068130433" sldId="275"/>
            <ac:spMk id="20" creationId="{2DFE0F94-81DC-47C9-9C4B-D42E227DBB76}"/>
          </ac:spMkLst>
        </pc:spChg>
        <pc:spChg chg="del mod">
          <ac:chgData name="Guest User" userId="S::urn:spo:anon#a987931188ca98206f27f853a16289f17f2fb92014848bc69bf74cbba5697829::" providerId="AD" clId="Web-{695DE062-2915-4DA0-BC11-E0D767F75803}" dt="2018-12-11T00:26:38.471" v="74" actId="1076"/>
          <ac:spMkLst>
            <pc:docMk/>
            <pc:sldMk cId="1068130433" sldId="275"/>
            <ac:spMk id="30" creationId="{B9D9180A-DD9A-4767-9B21-2772205D2B5B}"/>
          </ac:spMkLst>
        </pc:spChg>
        <pc:spChg chg="del">
          <ac:chgData name="Guest User" userId="S::urn:spo:anon#a987931188ca98206f27f853a16289f17f2fb92014848bc69bf74cbba5697829::" providerId="AD" clId="Web-{695DE062-2915-4DA0-BC11-E0D767F75803}" dt="2018-12-11T00:26:31.439" v="72" actId="1076"/>
          <ac:spMkLst>
            <pc:docMk/>
            <pc:sldMk cId="1068130433" sldId="275"/>
            <ac:spMk id="31" creationId="{505235F3-F3DD-4D7C-83AF-42B02FC9B506}"/>
          </ac:spMkLst>
        </pc:spChg>
        <pc:spChg chg="mod">
          <ac:chgData name="Guest User" userId="S::urn:spo:anon#a987931188ca98206f27f853a16289f17f2fb92014848bc69bf74cbba5697829::" providerId="AD" clId="Web-{695DE062-2915-4DA0-BC11-E0D767F75803}" dt="2018-12-11T00:27:55.908" v="84" actId="688"/>
          <ac:spMkLst>
            <pc:docMk/>
            <pc:sldMk cId="1068130433" sldId="275"/>
            <ac:spMk id="33" creationId="{84A78C0D-E505-45BE-8233-1FA0EF9D67DC}"/>
          </ac:spMkLst>
        </pc:spChg>
        <pc:picChg chg="mod">
          <ac:chgData name="Guest User" userId="S::urn:spo:anon#a987931188ca98206f27f853a16289f17f2fb92014848bc69bf74cbba5697829::" providerId="AD" clId="Web-{695DE062-2915-4DA0-BC11-E0D767F75803}" dt="2018-12-11T00:28:54.643" v="90" actId="1076"/>
          <ac:picMkLst>
            <pc:docMk/>
            <pc:sldMk cId="1068130433" sldId="275"/>
            <ac:picMk id="21" creationId="{802728FC-48AA-4003-9A74-3201999A1BBC}"/>
          </ac:picMkLst>
        </pc:picChg>
      </pc:sldChg>
    </pc:docChg>
  </pc:docChgLst>
  <pc:docChgLst>
    <pc:chgData name="ANTHONY RONCA" userId="S::5003400488@student.csn.edu::648e82f4-1e9c-4f89-86bd-ee3759e8e52b" providerId="AD" clId="Web-{7F6D141F-3E88-F021-B550-F0F40A00E0CA}"/>
    <pc:docChg chg="delSld modSld sldOrd">
      <pc:chgData name="ANTHONY RONCA" userId="S::5003400488@student.csn.edu::648e82f4-1e9c-4f89-86bd-ee3759e8e52b" providerId="AD" clId="Web-{7F6D141F-3E88-F021-B550-F0F40A00E0CA}" dt="2018-12-11T04:41:06.770" v="936"/>
      <pc:docMkLst>
        <pc:docMk/>
      </pc:docMkLst>
      <pc:sldChg chg="modSp ord">
        <pc:chgData name="ANTHONY RONCA" userId="S::5003400488@student.csn.edu::648e82f4-1e9c-4f89-86bd-ee3759e8e52b" providerId="AD" clId="Web-{7F6D141F-3E88-F021-B550-F0F40A00E0CA}" dt="2018-12-11T04:31:28.790" v="834" actId="1076"/>
        <pc:sldMkLst>
          <pc:docMk/>
          <pc:sldMk cId="0" sldId="257"/>
        </pc:sldMkLst>
        <pc:spChg chg="mod">
          <ac:chgData name="ANTHONY RONCA" userId="S::5003400488@student.csn.edu::648e82f4-1e9c-4f89-86bd-ee3759e8e52b" providerId="AD" clId="Web-{7F6D141F-3E88-F021-B550-F0F40A00E0CA}" dt="2018-12-11T04:31:28.790" v="834" actId="1076"/>
          <ac:spMkLst>
            <pc:docMk/>
            <pc:sldMk cId="0" sldId="257"/>
            <ac:spMk id="2" creationId="{9E077AFC-8CCE-4C91-9B58-6FF30101FC35}"/>
          </ac:spMkLst>
        </pc:spChg>
        <pc:spChg chg="mod">
          <ac:chgData name="ANTHONY RONCA" userId="S::5003400488@student.csn.edu::648e82f4-1e9c-4f89-86bd-ee3759e8e52b" providerId="AD" clId="Web-{7F6D141F-3E88-F021-B550-F0F40A00E0CA}" dt="2018-12-11T04:31:22.540" v="833" actId="1076"/>
          <ac:spMkLst>
            <pc:docMk/>
            <pc:sldMk cId="0" sldId="257"/>
            <ac:spMk id="13" creationId="{79A83673-8B4D-4337-971C-802DCB8E34BE}"/>
          </ac:spMkLst>
        </pc:spChg>
      </pc:sldChg>
      <pc:sldChg chg="modNotes">
        <pc:chgData name="ANTHONY RONCA" userId="S::5003400488@student.csn.edu::648e82f4-1e9c-4f89-86bd-ee3759e8e52b" providerId="AD" clId="Web-{7F6D141F-3E88-F021-B550-F0F40A00E0CA}" dt="2018-12-11T04:18:36.151" v="650"/>
        <pc:sldMkLst>
          <pc:docMk/>
          <pc:sldMk cId="0" sldId="260"/>
        </pc:sldMkLst>
      </pc:sldChg>
      <pc:sldChg chg="addSp delSp modSp">
        <pc:chgData name="ANTHONY RONCA" userId="S::5003400488@student.csn.edu::648e82f4-1e9c-4f89-86bd-ee3759e8e52b" providerId="AD" clId="Web-{7F6D141F-3E88-F021-B550-F0F40A00E0CA}" dt="2018-12-11T04:31:43.181" v="835" actId="1076"/>
        <pc:sldMkLst>
          <pc:docMk/>
          <pc:sldMk cId="0" sldId="261"/>
        </pc:sldMkLst>
        <pc:picChg chg="add ord">
          <ac:chgData name="ANTHONY RONCA" userId="S::5003400488@student.csn.edu::648e82f4-1e9c-4f89-86bd-ee3759e8e52b" providerId="AD" clId="Web-{7F6D141F-3E88-F021-B550-F0F40A00E0CA}" dt="2018-12-11T04:23:09.102" v="760"/>
          <ac:picMkLst>
            <pc:docMk/>
            <pc:sldMk cId="0" sldId="261"/>
            <ac:picMk id="2" creationId="{1AE32FAF-C728-49E4-87C6-8560C547E7E8}"/>
          </ac:picMkLst>
        </pc:picChg>
        <pc:picChg chg="mod">
          <ac:chgData name="ANTHONY RONCA" userId="S::5003400488@student.csn.edu::648e82f4-1e9c-4f89-86bd-ee3759e8e52b" providerId="AD" clId="Web-{7F6D141F-3E88-F021-B550-F0F40A00E0CA}" dt="2018-12-11T04:31:43.181" v="835" actId="1076"/>
          <ac:picMkLst>
            <pc:docMk/>
            <pc:sldMk cId="0" sldId="261"/>
            <ac:picMk id="5" creationId="{00D325F3-8981-48BA-B34A-BFF1F8CD4B3A}"/>
          </ac:picMkLst>
        </pc:picChg>
        <pc:picChg chg="del">
          <ac:chgData name="ANTHONY RONCA" userId="S::5003400488@student.csn.edu::648e82f4-1e9c-4f89-86bd-ee3759e8e52b" providerId="AD" clId="Web-{7F6D141F-3E88-F021-B550-F0F40A00E0CA}" dt="2018-12-11T04:23:03.180" v="759"/>
          <ac:picMkLst>
            <pc:docMk/>
            <pc:sldMk cId="0" sldId="261"/>
            <ac:picMk id="6" creationId="{BAC5ED2B-8E82-4CA9-92BD-8EA283FFE2D2}"/>
          </ac:picMkLst>
        </pc:picChg>
      </pc:sldChg>
      <pc:sldChg chg="modNotes">
        <pc:chgData name="ANTHONY RONCA" userId="S::5003400488@student.csn.edu::648e82f4-1e9c-4f89-86bd-ee3759e8e52b" providerId="AD" clId="Web-{7F6D141F-3E88-F021-B550-F0F40A00E0CA}" dt="2018-12-11T04:08:10.359" v="220"/>
        <pc:sldMkLst>
          <pc:docMk/>
          <pc:sldMk cId="235231629" sldId="263"/>
        </pc:sldMkLst>
      </pc:sldChg>
      <pc:sldChg chg="modNotes">
        <pc:chgData name="ANTHONY RONCA" userId="S::5003400488@student.csn.edu::648e82f4-1e9c-4f89-86bd-ee3759e8e52b" providerId="AD" clId="Web-{7F6D141F-3E88-F021-B550-F0F40A00E0CA}" dt="2018-12-11T04:02:59.049" v="13"/>
        <pc:sldMkLst>
          <pc:docMk/>
          <pc:sldMk cId="4189587596" sldId="264"/>
        </pc:sldMkLst>
      </pc:sldChg>
      <pc:sldChg chg="del">
        <pc:chgData name="ANTHONY RONCA" userId="S::5003400488@student.csn.edu::648e82f4-1e9c-4f89-86bd-ee3759e8e52b" providerId="AD" clId="Web-{7F6D141F-3E88-F021-B550-F0F40A00E0CA}" dt="2018-12-11T04:24:17.163" v="772"/>
        <pc:sldMkLst>
          <pc:docMk/>
          <pc:sldMk cId="2558820051" sldId="265"/>
        </pc:sldMkLst>
      </pc:sldChg>
      <pc:sldChg chg="modNotes">
        <pc:chgData name="ANTHONY RONCA" userId="S::5003400488@student.csn.edu::648e82f4-1e9c-4f89-86bd-ee3759e8e52b" providerId="AD" clId="Web-{7F6D141F-3E88-F021-B550-F0F40A00E0CA}" dt="2018-12-11T04:12:18.607" v="372"/>
        <pc:sldMkLst>
          <pc:docMk/>
          <pc:sldMk cId="1297944359" sldId="266"/>
        </pc:sldMkLst>
      </pc:sldChg>
      <pc:sldChg chg="modNotes">
        <pc:chgData name="ANTHONY RONCA" userId="S::5003400488@student.csn.edu::648e82f4-1e9c-4f89-86bd-ee3759e8e52b" providerId="AD" clId="Web-{7F6D141F-3E88-F021-B550-F0F40A00E0CA}" dt="2018-12-11T04:12:00.763" v="354"/>
        <pc:sldMkLst>
          <pc:docMk/>
          <pc:sldMk cId="2629168139" sldId="267"/>
        </pc:sldMkLst>
      </pc:sldChg>
      <pc:sldChg chg="modNotes">
        <pc:chgData name="ANTHONY RONCA" userId="S::5003400488@student.csn.edu::648e82f4-1e9c-4f89-86bd-ee3759e8e52b" providerId="AD" clId="Web-{7F6D141F-3E88-F021-B550-F0F40A00E0CA}" dt="2018-12-11T04:30:30.994" v="831"/>
        <pc:sldMkLst>
          <pc:docMk/>
          <pc:sldMk cId="921548233" sldId="268"/>
        </pc:sldMkLst>
      </pc:sldChg>
      <pc:sldChg chg="addSp delSp modSp modNotes">
        <pc:chgData name="ANTHONY RONCA" userId="S::5003400488@student.csn.edu::648e82f4-1e9c-4f89-86bd-ee3759e8e52b" providerId="AD" clId="Web-{7F6D141F-3E88-F021-B550-F0F40A00E0CA}" dt="2018-12-11T04:41:06.770" v="936"/>
        <pc:sldMkLst>
          <pc:docMk/>
          <pc:sldMk cId="4084406953" sldId="269"/>
        </pc:sldMkLst>
        <pc:picChg chg="add ord">
          <ac:chgData name="ANTHONY RONCA" userId="S::5003400488@student.csn.edu::648e82f4-1e9c-4f89-86bd-ee3759e8e52b" providerId="AD" clId="Web-{7F6D141F-3E88-F021-B550-F0F40A00E0CA}" dt="2018-12-11T04:22:55.039" v="756"/>
          <ac:picMkLst>
            <pc:docMk/>
            <pc:sldMk cId="4084406953" sldId="269"/>
            <ac:picMk id="2" creationId="{937DFA0A-29F9-4900-A894-1AF16CD17344}"/>
          </ac:picMkLst>
        </pc:picChg>
        <pc:picChg chg="del">
          <ac:chgData name="ANTHONY RONCA" userId="S::5003400488@student.csn.edu::648e82f4-1e9c-4f89-86bd-ee3759e8e52b" providerId="AD" clId="Web-{7F6D141F-3E88-F021-B550-F0F40A00E0CA}" dt="2018-12-11T04:26:56.116" v="773"/>
          <ac:picMkLst>
            <pc:docMk/>
            <pc:sldMk cId="4084406953" sldId="269"/>
            <ac:picMk id="4" creationId="{67555C40-7B34-4094-8630-84C6D64C3D2B}"/>
          </ac:picMkLst>
        </pc:picChg>
        <pc:picChg chg="del">
          <ac:chgData name="ANTHONY RONCA" userId="S::5003400488@student.csn.edu::648e82f4-1e9c-4f89-86bd-ee3759e8e52b" providerId="AD" clId="Web-{7F6D141F-3E88-F021-B550-F0F40A00E0CA}" dt="2018-12-11T04:22:57.273" v="757"/>
          <ac:picMkLst>
            <pc:docMk/>
            <pc:sldMk cId="4084406953" sldId="269"/>
            <ac:picMk id="14" creationId="{A3471CEF-3D96-4F1E-8B3E-67F984246D32}"/>
          </ac:picMkLst>
        </pc:picChg>
      </pc:sldChg>
      <pc:sldChg chg="del ord">
        <pc:chgData name="ANTHONY RONCA" userId="S::5003400488@student.csn.edu::648e82f4-1e9c-4f89-86bd-ee3759e8e52b" providerId="AD" clId="Web-{7F6D141F-3E88-F021-B550-F0F40A00E0CA}" dt="2018-12-11T04:24:08.570" v="771"/>
        <pc:sldMkLst>
          <pc:docMk/>
          <pc:sldMk cId="634656504" sldId="270"/>
        </pc:sldMkLst>
      </pc:sldChg>
      <pc:sldChg chg="del ord">
        <pc:chgData name="ANTHONY RONCA" userId="S::5003400488@student.csn.edu::648e82f4-1e9c-4f89-86bd-ee3759e8e52b" providerId="AD" clId="Web-{7F6D141F-3E88-F021-B550-F0F40A00E0CA}" dt="2018-12-11T04:24:08.570" v="770"/>
        <pc:sldMkLst>
          <pc:docMk/>
          <pc:sldMk cId="4045456844" sldId="271"/>
        </pc:sldMkLst>
      </pc:sldChg>
      <pc:sldChg chg="del ord">
        <pc:chgData name="ANTHONY RONCA" userId="S::5003400488@student.csn.edu::648e82f4-1e9c-4f89-86bd-ee3759e8e52b" providerId="AD" clId="Web-{7F6D141F-3E88-F021-B550-F0F40A00E0CA}" dt="2018-12-11T04:24:08.570" v="769"/>
        <pc:sldMkLst>
          <pc:docMk/>
          <pc:sldMk cId="3671684103" sldId="272"/>
        </pc:sldMkLst>
      </pc:sldChg>
      <pc:sldChg chg="del ord">
        <pc:chgData name="ANTHONY RONCA" userId="S::5003400488@student.csn.edu::648e82f4-1e9c-4f89-86bd-ee3759e8e52b" providerId="AD" clId="Web-{7F6D141F-3E88-F021-B550-F0F40A00E0CA}" dt="2018-12-11T04:24:08.570" v="768"/>
        <pc:sldMkLst>
          <pc:docMk/>
          <pc:sldMk cId="3750600571" sldId="273"/>
        </pc:sldMkLst>
      </pc:sldChg>
      <pc:sldChg chg="del ord">
        <pc:chgData name="ANTHONY RONCA" userId="S::5003400488@student.csn.edu::648e82f4-1e9c-4f89-86bd-ee3759e8e52b" providerId="AD" clId="Web-{7F6D141F-3E88-F021-B550-F0F40A00E0CA}" dt="2018-12-11T04:24:08.570" v="767"/>
        <pc:sldMkLst>
          <pc:docMk/>
          <pc:sldMk cId="2228426130" sldId="274"/>
        </pc:sldMkLst>
      </pc:sldChg>
    </pc:docChg>
  </pc:docChgLst>
  <pc:docChgLst>
    <pc:chgData name="ANTHONY RONCA" userId="S::5003400488@student.csn.edu::648e82f4-1e9c-4f89-86bd-ee3759e8e52b" providerId="AD" clId="Web-{5FAA717A-B25B-E05A-6EAC-0F9534D6E1DD}"/>
    <pc:docChg chg="modSld">
      <pc:chgData name="ANTHONY RONCA" userId="S::5003400488@student.csn.edu::648e82f4-1e9c-4f89-86bd-ee3759e8e52b" providerId="AD" clId="Web-{5FAA717A-B25B-E05A-6EAC-0F9534D6E1DD}" dt="2018-12-11T00:43:48.893" v="31"/>
      <pc:docMkLst>
        <pc:docMk/>
      </pc:docMkLst>
      <pc:sldChg chg="addSp modSp">
        <pc:chgData name="ANTHONY RONCA" userId="S::5003400488@student.csn.edu::648e82f4-1e9c-4f89-86bd-ee3759e8e52b" providerId="AD" clId="Web-{5FAA717A-B25B-E05A-6EAC-0F9534D6E1DD}" dt="2018-12-11T00:43:48.893" v="31"/>
        <pc:sldMkLst>
          <pc:docMk/>
          <pc:sldMk cId="0" sldId="257"/>
        </pc:sldMkLst>
        <pc:spChg chg="add mod">
          <ac:chgData name="ANTHONY RONCA" userId="S::5003400488@student.csn.edu::648e82f4-1e9c-4f89-86bd-ee3759e8e52b" providerId="AD" clId="Web-{5FAA717A-B25B-E05A-6EAC-0F9534D6E1DD}" dt="2018-12-11T00:43:48.893" v="31"/>
          <ac:spMkLst>
            <pc:docMk/>
            <pc:sldMk cId="0" sldId="257"/>
            <ac:spMk id="4" creationId="{75A2C30B-EA72-4287-90E9-412DCD738DE0}"/>
          </ac:spMkLst>
        </pc:spChg>
      </pc:sldChg>
      <pc:sldChg chg="modSp">
        <pc:chgData name="ANTHONY RONCA" userId="S::5003400488@student.csn.edu::648e82f4-1e9c-4f89-86bd-ee3759e8e52b" providerId="AD" clId="Web-{5FAA717A-B25B-E05A-6EAC-0F9534D6E1DD}" dt="2018-12-11T00:40:10.273" v="27" actId="20577"/>
        <pc:sldMkLst>
          <pc:docMk/>
          <pc:sldMk cId="1297944359" sldId="266"/>
        </pc:sldMkLst>
        <pc:spChg chg="mod">
          <ac:chgData name="ANTHONY RONCA" userId="S::5003400488@student.csn.edu::648e82f4-1e9c-4f89-86bd-ee3759e8e52b" providerId="AD" clId="Web-{5FAA717A-B25B-E05A-6EAC-0F9534D6E1DD}" dt="2018-12-11T00:40:10.273" v="27" actId="20577"/>
          <ac:spMkLst>
            <pc:docMk/>
            <pc:sldMk cId="1297944359" sldId="266"/>
            <ac:spMk id="6" creationId="{9C38F9C0-9C20-4266-B0B0-ACF80CF2AD7F}"/>
          </ac:spMkLst>
        </pc:spChg>
      </pc:sldChg>
      <pc:sldChg chg="modSp">
        <pc:chgData name="ANTHONY RONCA" userId="S::5003400488@student.csn.edu::648e82f4-1e9c-4f89-86bd-ee3759e8e52b" providerId="AD" clId="Web-{5FAA717A-B25B-E05A-6EAC-0F9534D6E1DD}" dt="2018-12-11T00:39:46.351" v="25" actId="20577"/>
        <pc:sldMkLst>
          <pc:docMk/>
          <pc:sldMk cId="1488615324" sldId="277"/>
        </pc:sldMkLst>
        <pc:spChg chg="mod">
          <ac:chgData name="ANTHONY RONCA" userId="S::5003400488@student.csn.edu::648e82f4-1e9c-4f89-86bd-ee3759e8e52b" providerId="AD" clId="Web-{5FAA717A-B25B-E05A-6EAC-0F9534D6E1DD}" dt="2018-12-11T00:39:10.633" v="22" actId="1076"/>
          <ac:spMkLst>
            <pc:docMk/>
            <pc:sldMk cId="1488615324" sldId="277"/>
            <ac:spMk id="3" creationId="{53DC6C74-FC21-4230-8737-7272D24F1AC9}"/>
          </ac:spMkLst>
        </pc:spChg>
        <pc:spChg chg="mod">
          <ac:chgData name="ANTHONY RONCA" userId="S::5003400488@student.csn.edu::648e82f4-1e9c-4f89-86bd-ee3759e8e52b" providerId="AD" clId="Web-{5FAA717A-B25B-E05A-6EAC-0F9534D6E1DD}" dt="2018-12-11T00:39:14.539" v="23" actId="1076"/>
          <ac:spMkLst>
            <pc:docMk/>
            <pc:sldMk cId="1488615324" sldId="277"/>
            <ac:spMk id="7" creationId="{676FDC17-9DB9-44B1-ACCD-EAE2C024E1FC}"/>
          </ac:spMkLst>
        </pc:spChg>
        <pc:spChg chg="mod">
          <ac:chgData name="ANTHONY RONCA" userId="S::5003400488@student.csn.edu::648e82f4-1e9c-4f89-86bd-ee3759e8e52b" providerId="AD" clId="Web-{5FAA717A-B25B-E05A-6EAC-0F9534D6E1DD}" dt="2018-12-11T00:39:46.351" v="25" actId="20577"/>
          <ac:spMkLst>
            <pc:docMk/>
            <pc:sldMk cId="1488615324" sldId="277"/>
            <ac:spMk id="84" creationId="{00000000-0000-0000-0000-000000000000}"/>
          </ac:spMkLst>
        </pc:spChg>
      </pc:sldChg>
    </pc:docChg>
  </pc:docChgLst>
  <pc:docChgLst>
    <pc:chgData name="JOSE DAVILA" userId="S::5001347671@student.csn.edu::7dbd44ff-260b-45c2-a4d2-b67b757691d0" providerId="AD" clId="Web-{2673FF95-D0ED-8F8F-EDA5-15C32BEB70C8}"/>
    <pc:docChg chg="modSld sldOrd">
      <pc:chgData name="JOSE DAVILA" userId="S::5001347671@student.csn.edu::7dbd44ff-260b-45c2-a4d2-b67b757691d0" providerId="AD" clId="Web-{2673FF95-D0ED-8F8F-EDA5-15C32BEB70C8}" dt="2018-12-11T00:56:32.889" v="65"/>
      <pc:docMkLst>
        <pc:docMk/>
      </pc:docMkLst>
      <pc:sldChg chg="ord">
        <pc:chgData name="JOSE DAVILA" userId="S::5001347671@student.csn.edu::7dbd44ff-260b-45c2-a4d2-b67b757691d0" providerId="AD" clId="Web-{2673FF95-D0ED-8F8F-EDA5-15C32BEB70C8}" dt="2018-12-11T00:55:20.920" v="62"/>
        <pc:sldMkLst>
          <pc:docMk/>
          <pc:sldMk cId="0" sldId="261"/>
        </pc:sldMkLst>
      </pc:sldChg>
      <pc:sldChg chg="modSp ord">
        <pc:chgData name="JOSE DAVILA" userId="S::5001347671@student.csn.edu::7dbd44ff-260b-45c2-a4d2-b67b757691d0" providerId="AD" clId="Web-{2673FF95-D0ED-8F8F-EDA5-15C32BEB70C8}" dt="2018-12-11T00:56:32.889" v="65"/>
        <pc:sldMkLst>
          <pc:docMk/>
          <pc:sldMk cId="0" sldId="262"/>
        </pc:sldMkLst>
        <pc:spChg chg="mod">
          <ac:chgData name="JOSE DAVILA" userId="S::5001347671@student.csn.edu::7dbd44ff-260b-45c2-a4d2-b67b757691d0" providerId="AD" clId="Web-{2673FF95-D0ED-8F8F-EDA5-15C32BEB70C8}" dt="2018-12-10T23:50:33.297" v="33" actId="20577"/>
          <ac:spMkLst>
            <pc:docMk/>
            <pc:sldMk cId="0" sldId="262"/>
            <ac:spMk id="96" creationId="{00000000-0000-0000-0000-000000000000}"/>
          </ac:spMkLst>
        </pc:spChg>
      </pc:sldChg>
      <pc:sldChg chg="ord">
        <pc:chgData name="JOSE DAVILA" userId="S::5001347671@student.csn.edu::7dbd44ff-260b-45c2-a4d2-b67b757691d0" providerId="AD" clId="Web-{2673FF95-D0ED-8F8F-EDA5-15C32BEB70C8}" dt="2018-12-11T00:56:10.779" v="64"/>
        <pc:sldMkLst>
          <pc:docMk/>
          <pc:sldMk cId="2558820051" sldId="265"/>
        </pc:sldMkLst>
      </pc:sldChg>
      <pc:sldChg chg="ord">
        <pc:chgData name="JOSE DAVILA" userId="S::5001347671@student.csn.edu::7dbd44ff-260b-45c2-a4d2-b67b757691d0" providerId="AD" clId="Web-{2673FF95-D0ED-8F8F-EDA5-15C32BEB70C8}" dt="2018-12-11T00:55:17.904" v="60"/>
        <pc:sldMkLst>
          <pc:docMk/>
          <pc:sldMk cId="921548233" sldId="268"/>
        </pc:sldMkLst>
      </pc:sldChg>
      <pc:sldChg chg="ord">
        <pc:chgData name="JOSE DAVILA" userId="S::5001347671@student.csn.edu::7dbd44ff-260b-45c2-a4d2-b67b757691d0" providerId="AD" clId="Web-{2673FF95-D0ED-8F8F-EDA5-15C32BEB70C8}" dt="2018-12-11T00:55:19.920" v="61"/>
        <pc:sldMkLst>
          <pc:docMk/>
          <pc:sldMk cId="4084406953" sldId="269"/>
        </pc:sldMkLst>
      </pc:sldChg>
      <pc:sldChg chg="modSp">
        <pc:chgData name="JOSE DAVILA" userId="S::5001347671@student.csn.edu::7dbd44ff-260b-45c2-a4d2-b67b757691d0" providerId="AD" clId="Web-{2673FF95-D0ED-8F8F-EDA5-15C32BEB70C8}" dt="2018-12-11T00:06:11.984" v="56" actId="1076"/>
        <pc:sldMkLst>
          <pc:docMk/>
          <pc:sldMk cId="1068130433" sldId="275"/>
        </pc:sldMkLst>
        <pc:picChg chg="mod">
          <ac:chgData name="JOSE DAVILA" userId="S::5001347671@student.csn.edu::7dbd44ff-260b-45c2-a4d2-b67b757691d0" providerId="AD" clId="Web-{2673FF95-D0ED-8F8F-EDA5-15C32BEB70C8}" dt="2018-12-10T23:53:21.859" v="42" actId="1076"/>
          <ac:picMkLst>
            <pc:docMk/>
            <pc:sldMk cId="1068130433" sldId="275"/>
            <ac:picMk id="4" creationId="{6969B4A0-2361-421C-8B94-C0D13DAFEE43}"/>
          </ac:picMkLst>
        </pc:picChg>
        <pc:picChg chg="mod">
          <ac:chgData name="JOSE DAVILA" userId="S::5001347671@student.csn.edu::7dbd44ff-260b-45c2-a4d2-b67b757691d0" providerId="AD" clId="Web-{2673FF95-D0ED-8F8F-EDA5-15C32BEB70C8}" dt="2018-12-11T00:06:03.281" v="54" actId="14100"/>
          <ac:picMkLst>
            <pc:docMk/>
            <pc:sldMk cId="1068130433" sldId="275"/>
            <ac:picMk id="13" creationId="{6D2978C7-A83D-46BB-94AA-69A5975D21DD}"/>
          </ac:picMkLst>
        </pc:picChg>
        <pc:picChg chg="mod">
          <ac:chgData name="JOSE DAVILA" userId="S::5001347671@student.csn.edu::7dbd44ff-260b-45c2-a4d2-b67b757691d0" providerId="AD" clId="Web-{2673FF95-D0ED-8F8F-EDA5-15C32BEB70C8}" dt="2018-12-11T00:05:29.562" v="49" actId="1076"/>
          <ac:picMkLst>
            <pc:docMk/>
            <pc:sldMk cId="1068130433" sldId="275"/>
            <ac:picMk id="21" creationId="{802728FC-48AA-4003-9A74-3201999A1BBC}"/>
          </ac:picMkLst>
        </pc:picChg>
        <pc:picChg chg="mod">
          <ac:chgData name="JOSE DAVILA" userId="S::5001347671@student.csn.edu::7dbd44ff-260b-45c2-a4d2-b67b757691d0" providerId="AD" clId="Web-{2673FF95-D0ED-8F8F-EDA5-15C32BEB70C8}" dt="2018-12-11T00:06:11.984" v="56" actId="1076"/>
          <ac:picMkLst>
            <pc:docMk/>
            <pc:sldMk cId="1068130433" sldId="275"/>
            <ac:picMk id="25" creationId="{DDDDBCB2-9A80-4499-8BA1-F2AC49CF1F71}"/>
          </ac:picMkLst>
        </pc:picChg>
      </pc:sldChg>
      <pc:sldChg chg="modSp ord">
        <pc:chgData name="JOSE DAVILA" userId="S::5001347671@student.csn.edu::7dbd44ff-260b-45c2-a4d2-b67b757691d0" providerId="AD" clId="Web-{2673FF95-D0ED-8F8F-EDA5-15C32BEB70C8}" dt="2018-12-11T00:55:26.404" v="63"/>
        <pc:sldMkLst>
          <pc:docMk/>
          <pc:sldMk cId="1488615324" sldId="277"/>
        </pc:sldMkLst>
        <pc:spChg chg="mod">
          <ac:chgData name="JOSE DAVILA" userId="S::5001347671@student.csn.edu::7dbd44ff-260b-45c2-a4d2-b67b757691d0" providerId="AD" clId="Web-{2673FF95-D0ED-8F8F-EDA5-15C32BEB70C8}" dt="2018-12-11T00:34:09.327" v="58" actId="20577"/>
          <ac:spMkLst>
            <pc:docMk/>
            <pc:sldMk cId="1488615324" sldId="277"/>
            <ac:spMk id="7" creationId="{676FDC17-9DB9-44B1-ACCD-EAE2C024E1FC}"/>
          </ac:spMkLst>
        </pc:spChg>
        <pc:spChg chg="mod">
          <ac:chgData name="JOSE DAVILA" userId="S::5001347671@student.csn.edu::7dbd44ff-260b-45c2-a4d2-b67b757691d0" providerId="AD" clId="Web-{2673FF95-D0ED-8F8F-EDA5-15C32BEB70C8}" dt="2018-12-11T00:36:12.389" v="59" actId="20577"/>
          <ac:spMkLst>
            <pc:docMk/>
            <pc:sldMk cId="1488615324" sldId="277"/>
            <ac:spMk id="84" creationId="{00000000-0000-0000-0000-000000000000}"/>
          </ac:spMkLst>
        </pc:spChg>
      </pc:sldChg>
    </pc:docChg>
  </pc:docChgLst>
  <pc:docChgLst>
    <pc:chgData name="ANTHONY RONCA" userId="S::5003400488@student.csn.edu::648e82f4-1e9c-4f89-86bd-ee3759e8e52b" providerId="AD" clId="Web-{824D75E1-B855-6E20-B512-C1F646565657}"/>
    <pc:docChg chg="modSld">
      <pc:chgData name="ANTHONY RONCA" userId="S::5003400488@student.csn.edu::648e82f4-1e9c-4f89-86bd-ee3759e8e52b" providerId="AD" clId="Web-{824D75E1-B855-6E20-B512-C1F646565657}" dt="2018-12-09T08:21:10.046" v="8" actId="20577"/>
      <pc:docMkLst>
        <pc:docMk/>
      </pc:docMkLst>
      <pc:sldChg chg="modSp">
        <pc:chgData name="ANTHONY RONCA" userId="S::5003400488@student.csn.edu::648e82f4-1e9c-4f89-86bd-ee3759e8e52b" providerId="AD" clId="Web-{824D75E1-B855-6E20-B512-C1F646565657}" dt="2018-12-09T08:21:10.046" v="8" actId="20577"/>
        <pc:sldMkLst>
          <pc:docMk/>
          <pc:sldMk cId="1297944359" sldId="266"/>
        </pc:sldMkLst>
        <pc:spChg chg="mod">
          <ac:chgData name="ANTHONY RONCA" userId="S::5003400488@student.csn.edu::648e82f4-1e9c-4f89-86bd-ee3759e8e52b" providerId="AD" clId="Web-{824D75E1-B855-6E20-B512-C1F646565657}" dt="2018-12-09T08:21:10.046" v="8" actId="20577"/>
          <ac:spMkLst>
            <pc:docMk/>
            <pc:sldMk cId="1297944359" sldId="266"/>
            <ac:spMk id="6" creationId="{9C38F9C0-9C20-4266-B0B0-ACF80CF2AD7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 had my first group project in 7th grade. There were four of us, and my job was to write the scripts. Leading up to the day before the presentation, I hadn't heard from any of them. I knew if I didn't step in, we would all fail. That night I finished a makeshift poster of staples and printer paper. I remember imagining how proud my teammates would be that I saved the presentation. The day of, none of them showed up and I presented alone. You would think that as I enrolled in college, group projects would get better. Unfortunately, they  haven't.</a:t>
            </a:r>
          </a:p>
        </p:txBody>
      </p:sp>
    </p:spTree>
    <p:extLst>
      <p:ext uri="{BB962C8B-B14F-4D97-AF65-F5344CB8AC3E}">
        <p14:creationId xmlns:p14="http://schemas.microsoft.com/office/powerpoint/2010/main" val="2268077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46191e9b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46191e9b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
              <a:t>Group projects are inevitable in schools and our mission is to capture the student market</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46191e9b5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46191e9b5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If you were to work on this longer-term, what is the father future potential of your app?</a:t>
            </a:r>
            <a:endParaRPr/>
          </a:p>
          <a:p>
            <a:pPr marL="457200" lvl="0" indent="-298450" algn="l" rtl="0">
              <a:spcBef>
                <a:spcPts val="0"/>
              </a:spcBef>
              <a:spcAft>
                <a:spcPts val="0"/>
              </a:spcAft>
              <a:buSzPts val="1100"/>
              <a:buChar char="●"/>
            </a:pPr>
            <a:r>
              <a:rPr lang="en"/>
              <a:t>What cool new features could be added in the future?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6191e9b52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6191e9b52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slide introduces your team</a:t>
            </a:r>
            <a:endParaRPr/>
          </a:p>
          <a:p>
            <a:pPr marL="457200" lvl="0" indent="-298450" algn="l" rtl="0">
              <a:spcBef>
                <a:spcPts val="0"/>
              </a:spcBef>
              <a:spcAft>
                <a:spcPts val="0"/>
              </a:spcAft>
              <a:buSzPts val="1100"/>
              <a:buChar char="●"/>
            </a:pPr>
            <a:r>
              <a:rPr lang="en"/>
              <a:t>You can include photos and “roles” or not, up to you!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46191e9b52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46191e9b52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t>Group projects cause students more work, Especially when members don't communicate with the entire team, do their part, or follow the plan.</a:t>
            </a:r>
          </a:p>
        </p:txBody>
      </p:sp>
    </p:spTree>
    <p:extLst>
      <p:ext uri="{BB962C8B-B14F-4D97-AF65-F5344CB8AC3E}">
        <p14:creationId xmlns:p14="http://schemas.microsoft.com/office/powerpoint/2010/main" val="1515422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46191e9b52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46191e9b52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
              <a:t>Our solution is an app with time-saving communication, intuitive project guidance, and a teamwork focused collaboration</a:t>
            </a:r>
            <a:endParaRPr lang="en-US"/>
          </a:p>
        </p:txBody>
      </p:sp>
    </p:spTree>
    <p:extLst>
      <p:ext uri="{BB962C8B-B14F-4D97-AF65-F5344CB8AC3E}">
        <p14:creationId xmlns:p14="http://schemas.microsoft.com/office/powerpoint/2010/main" val="1742494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Welcome to the future of group projects.</a:t>
            </a:r>
          </a:p>
        </p:txBody>
      </p:sp>
    </p:spTree>
    <p:extLst>
      <p:ext uri="{BB962C8B-B14F-4D97-AF65-F5344CB8AC3E}">
        <p14:creationId xmlns:p14="http://schemas.microsoft.com/office/powerpoint/2010/main" val="3335749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46191e9b52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46191e9b52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 err="1"/>
              <a:t>Task'd</a:t>
            </a:r>
            <a:r>
              <a:rPr lang="en"/>
              <a:t> provides maximum visibility into your entire project, giving you peace of mind. </a:t>
            </a:r>
            <a:endParaRPr lang="en-US"/>
          </a:p>
          <a:p>
            <a:r>
              <a:rPr lang="en"/>
              <a:t>You'll be able to stay connected with your team and progress anytime, anywhere. </a:t>
            </a:r>
          </a:p>
          <a:p>
            <a:r>
              <a:rPr lang="en"/>
              <a:t>Long gone are the frustrating days of miscommunication, lack of participation, and failure. </a:t>
            </a:r>
          </a:p>
          <a:p>
            <a:r>
              <a:rPr lang="en"/>
              <a:t>It is the only way to guarantee your project goes as smoothly as possible.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46191e9b52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46191e9b52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
              <a:t>Here is a successful project where user Cookie Monster needs help. We can see signs that Cookie isn't able to finish this task, and needs help.  Clicking this feature notifies the team where to help out.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t>Here's a project that is in the red and failing. As we click through we can see who is completing their portion, and who is falling behind. We can see that Kermit is doing okay, and </a:t>
            </a:r>
          </a:p>
          <a:p>
            <a:pPr marL="158750" indent="0">
              <a:buNone/>
            </a:pPr>
            <a:endParaRPr lang="en"/>
          </a:p>
        </p:txBody>
      </p:sp>
    </p:spTree>
    <p:extLst>
      <p:ext uri="{BB962C8B-B14F-4D97-AF65-F5344CB8AC3E}">
        <p14:creationId xmlns:p14="http://schemas.microsoft.com/office/powerpoint/2010/main" val="1905862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46191e9b52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46191e9b52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
              <a:t>Our objective is to provide the most condensed, user friendly start process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46191e9b52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46191e9b52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 err="1"/>
              <a:t>Task'd</a:t>
            </a:r>
            <a:r>
              <a:rPr lang="en"/>
              <a:t> is the most simple yet powerful project manager for students</a:t>
            </a:r>
          </a:p>
        </p:txBody>
      </p:sp>
    </p:spTree>
    <p:extLst>
      <p:ext uri="{BB962C8B-B14F-4D97-AF65-F5344CB8AC3E}">
        <p14:creationId xmlns:p14="http://schemas.microsoft.com/office/powerpoint/2010/main" val="751005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err="1">
                <a:latin typeface="Calibri"/>
                <a:cs typeface="Calibri"/>
              </a:rPr>
              <a:t>Task'd</a:t>
            </a:r>
            <a:r>
              <a:rPr lang="en-US">
                <a:latin typeface="Calibri"/>
                <a:cs typeface="Calibri"/>
              </a:rPr>
              <a:t> currently only has one competitor, </a:t>
            </a:r>
            <a:r>
              <a:rPr lang="en-US" err="1">
                <a:latin typeface="Calibri"/>
                <a:cs typeface="Calibri"/>
              </a:rPr>
              <a:t>timecamp</a:t>
            </a:r>
            <a:r>
              <a:rPr lang="en-US">
                <a:latin typeface="Calibri"/>
                <a:cs typeface="Calibri"/>
              </a:rPr>
              <a:t> </a:t>
            </a:r>
          </a:p>
        </p:txBody>
      </p:sp>
    </p:spTree>
    <p:extLst>
      <p:ext uri="{BB962C8B-B14F-4D97-AF65-F5344CB8AC3E}">
        <p14:creationId xmlns:p14="http://schemas.microsoft.com/office/powerpoint/2010/main" val="13097579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F00F-F660-4A88-976F-F5732CE82BC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A4E508A-4229-45AB-B5AD-937BE3EDA42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2C97AF8-AD8A-4AFD-A30A-6172F5C0A704}"/>
              </a:ext>
            </a:extLst>
          </p:cNvPr>
          <p:cNvSpPr>
            <a:spLocks noGrp="1"/>
          </p:cNvSpPr>
          <p:nvPr>
            <p:ph type="dt" sz="half" idx="10"/>
          </p:nvPr>
        </p:nvSpPr>
        <p:spPr/>
        <p:txBody>
          <a:bodyPr/>
          <a:lstStyle/>
          <a:p>
            <a:fld id="{D461F526-84CF-49F9-A111-826B39C253A0}" type="datetimeFigureOut">
              <a:rPr lang="en-US" smtClean="0"/>
              <a:t>12/11/2018</a:t>
            </a:fld>
            <a:endParaRPr lang="en-US"/>
          </a:p>
        </p:txBody>
      </p:sp>
      <p:sp>
        <p:nvSpPr>
          <p:cNvPr id="5" name="Footer Placeholder 4">
            <a:extLst>
              <a:ext uri="{FF2B5EF4-FFF2-40B4-BE49-F238E27FC236}">
                <a16:creationId xmlns:a16="http://schemas.microsoft.com/office/drawing/2014/main" id="{99652A31-F62F-4E62-BEF2-DB4EB0C2D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1BF8B2-7285-46BD-B67F-FF5B96B9230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9811805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alphaModFix amt="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FF9D-A44D-4310-B531-B20A15ADC1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82EFD9-22C0-4FF9-A85B-5CC7F7A5E0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F72391-7CFC-4EC8-A275-B5177042475F}"/>
              </a:ext>
            </a:extLst>
          </p:cNvPr>
          <p:cNvSpPr>
            <a:spLocks noGrp="1"/>
          </p:cNvSpPr>
          <p:nvPr>
            <p:ph type="dt" sz="half" idx="10"/>
          </p:nvPr>
        </p:nvSpPr>
        <p:spPr/>
        <p:txBody>
          <a:bodyPr/>
          <a:lstStyle/>
          <a:p>
            <a:fld id="{D461F526-84CF-49F9-A111-826B39C253A0}" type="datetimeFigureOut">
              <a:rPr lang="en-US" smtClean="0"/>
              <a:t>12/11/2018</a:t>
            </a:fld>
            <a:endParaRPr lang="en-US"/>
          </a:p>
        </p:txBody>
      </p:sp>
      <p:sp>
        <p:nvSpPr>
          <p:cNvPr id="5" name="Footer Placeholder 4">
            <a:extLst>
              <a:ext uri="{FF2B5EF4-FFF2-40B4-BE49-F238E27FC236}">
                <a16:creationId xmlns:a16="http://schemas.microsoft.com/office/drawing/2014/main" id="{C28A936F-21F2-4591-82FB-B2B13921D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34F995-A202-4A43-9BA6-9A132EDB012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6700217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alphaModFix amt="6000"/>
            <a:lum/>
          </a:blip>
          <a:srcRect/>
          <a:stretch>
            <a:fillRect/>
          </a:stretch>
        </a:blipFill>
        <a:effectLst/>
      </p:bgPr>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B92D2F-736E-409C-8082-75567D979451}"/>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378868-03BB-433D-9C3C-EFF94F36C771}"/>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8E7FE-217A-4462-BD19-096C941CF988}"/>
              </a:ext>
            </a:extLst>
          </p:cNvPr>
          <p:cNvSpPr>
            <a:spLocks noGrp="1"/>
          </p:cNvSpPr>
          <p:nvPr>
            <p:ph type="dt" sz="half" idx="10"/>
          </p:nvPr>
        </p:nvSpPr>
        <p:spPr/>
        <p:txBody>
          <a:bodyPr/>
          <a:lstStyle/>
          <a:p>
            <a:fld id="{D461F526-84CF-49F9-A111-826B39C253A0}" type="datetimeFigureOut">
              <a:rPr lang="en-US" smtClean="0"/>
              <a:t>12/11/2018</a:t>
            </a:fld>
            <a:endParaRPr lang="en-US"/>
          </a:p>
        </p:txBody>
      </p:sp>
      <p:sp>
        <p:nvSpPr>
          <p:cNvPr id="5" name="Footer Placeholder 4">
            <a:extLst>
              <a:ext uri="{FF2B5EF4-FFF2-40B4-BE49-F238E27FC236}">
                <a16:creationId xmlns:a16="http://schemas.microsoft.com/office/drawing/2014/main" id="{7AF7B6B4-2AA7-4E9D-B9BD-E132AA47CC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70BD29-472E-4A9E-BE9B-2AF69EF8DF6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490321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dpi="0" rotWithShape="1">
          <a:blip r:embed="rId2">
            <a:alphaModFix amt="6000"/>
            <a:lum/>
          </a:blip>
          <a:srcRect/>
          <a:stretch>
            <a:fillRect/>
          </a:stretch>
        </a:blip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00960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alphaModFix amt="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B6A97-D2E5-4DC1-B90F-EE167C0F10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7001F8-F728-4D53-B42A-F41C6F52F9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2988F3-9778-4B38-A400-5D10C696AD07}"/>
              </a:ext>
            </a:extLst>
          </p:cNvPr>
          <p:cNvSpPr>
            <a:spLocks noGrp="1"/>
          </p:cNvSpPr>
          <p:nvPr>
            <p:ph type="dt" sz="half" idx="10"/>
          </p:nvPr>
        </p:nvSpPr>
        <p:spPr/>
        <p:txBody>
          <a:bodyPr/>
          <a:lstStyle/>
          <a:p>
            <a:fld id="{D461F526-84CF-49F9-A111-826B39C253A0}" type="datetimeFigureOut">
              <a:rPr lang="en-US" smtClean="0"/>
              <a:t>12/11/2018</a:t>
            </a:fld>
            <a:endParaRPr lang="en-US"/>
          </a:p>
        </p:txBody>
      </p:sp>
      <p:sp>
        <p:nvSpPr>
          <p:cNvPr id="5" name="Footer Placeholder 4">
            <a:extLst>
              <a:ext uri="{FF2B5EF4-FFF2-40B4-BE49-F238E27FC236}">
                <a16:creationId xmlns:a16="http://schemas.microsoft.com/office/drawing/2014/main" id="{21617ADC-0381-4642-86DB-6C281D5EB7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72783-2F1E-4AA5-A566-473B6AB3A1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2108993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alphaModFix amt="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80FA-C02C-4AEC-8251-5809BAC557C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EFE6AC7-D634-4EB5-9B64-1091BF7B460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B77B4DB-8288-4D2C-9F4F-D744FC351F76}"/>
              </a:ext>
            </a:extLst>
          </p:cNvPr>
          <p:cNvSpPr>
            <a:spLocks noGrp="1"/>
          </p:cNvSpPr>
          <p:nvPr>
            <p:ph type="dt" sz="half" idx="10"/>
          </p:nvPr>
        </p:nvSpPr>
        <p:spPr/>
        <p:txBody>
          <a:bodyPr/>
          <a:lstStyle/>
          <a:p>
            <a:fld id="{D461F526-84CF-49F9-A111-826B39C253A0}" type="datetimeFigureOut">
              <a:rPr lang="en-US" smtClean="0"/>
              <a:t>12/11/2018</a:t>
            </a:fld>
            <a:endParaRPr lang="en-US"/>
          </a:p>
        </p:txBody>
      </p:sp>
      <p:sp>
        <p:nvSpPr>
          <p:cNvPr id="5" name="Footer Placeholder 4">
            <a:extLst>
              <a:ext uri="{FF2B5EF4-FFF2-40B4-BE49-F238E27FC236}">
                <a16:creationId xmlns:a16="http://schemas.microsoft.com/office/drawing/2014/main" id="{98BA4BB0-7179-4274-98B7-45D48334C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6A7F7F-CF0D-4204-9819-37864044B1D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8174764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alphaModFix amt="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4764C-9758-4141-888B-24B8C683A1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C37B43-1CF0-431E-B3D7-20735EC82900}"/>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081240-B4D8-4E52-AE42-71802EEEC1E4}"/>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617F4D-A49B-45A7-ACF1-EE770FF9F07A}"/>
              </a:ext>
            </a:extLst>
          </p:cNvPr>
          <p:cNvSpPr>
            <a:spLocks noGrp="1"/>
          </p:cNvSpPr>
          <p:nvPr>
            <p:ph type="dt" sz="half" idx="10"/>
          </p:nvPr>
        </p:nvSpPr>
        <p:spPr/>
        <p:txBody>
          <a:bodyPr/>
          <a:lstStyle/>
          <a:p>
            <a:fld id="{D461F526-84CF-49F9-A111-826B39C253A0}" type="datetimeFigureOut">
              <a:rPr lang="en-US" smtClean="0"/>
              <a:t>12/11/2018</a:t>
            </a:fld>
            <a:endParaRPr lang="en-US"/>
          </a:p>
        </p:txBody>
      </p:sp>
      <p:sp>
        <p:nvSpPr>
          <p:cNvPr id="6" name="Footer Placeholder 5">
            <a:extLst>
              <a:ext uri="{FF2B5EF4-FFF2-40B4-BE49-F238E27FC236}">
                <a16:creationId xmlns:a16="http://schemas.microsoft.com/office/drawing/2014/main" id="{530F6292-557C-443C-A621-07543C059C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128442-7B48-4EF6-A8D8-9DF34092956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2025286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alphaModFix amt="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54BF5-4788-4F3F-880B-C309737BC2B4}"/>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7A4FD4-EB43-4988-91A0-0D9DF662C09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656EE7E1-020E-4FCB-863F-49B08EB738B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358D5D-FF01-482F-B585-336F9858C5B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D13DB706-E032-4503-9015-C5A269F71B90}"/>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4125F0-174A-48D9-AF33-D99CD2DF390F}"/>
              </a:ext>
            </a:extLst>
          </p:cNvPr>
          <p:cNvSpPr>
            <a:spLocks noGrp="1"/>
          </p:cNvSpPr>
          <p:nvPr>
            <p:ph type="dt" sz="half" idx="10"/>
          </p:nvPr>
        </p:nvSpPr>
        <p:spPr/>
        <p:txBody>
          <a:bodyPr/>
          <a:lstStyle/>
          <a:p>
            <a:fld id="{D461F526-84CF-49F9-A111-826B39C253A0}" type="datetimeFigureOut">
              <a:rPr lang="en-US" smtClean="0"/>
              <a:t>12/11/2018</a:t>
            </a:fld>
            <a:endParaRPr lang="en-US"/>
          </a:p>
        </p:txBody>
      </p:sp>
      <p:sp>
        <p:nvSpPr>
          <p:cNvPr id="8" name="Footer Placeholder 7">
            <a:extLst>
              <a:ext uri="{FF2B5EF4-FFF2-40B4-BE49-F238E27FC236}">
                <a16:creationId xmlns:a16="http://schemas.microsoft.com/office/drawing/2014/main" id="{2785E557-F592-46AB-A900-1E65739635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727CDB-CBA5-4A93-981B-178D88464E2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3837361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alphaModFix amt="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C1CE-847F-4EBD-A811-DB514D9515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24E164-B68F-48CD-A2FD-9CD7E37E3FC8}"/>
              </a:ext>
            </a:extLst>
          </p:cNvPr>
          <p:cNvSpPr>
            <a:spLocks noGrp="1"/>
          </p:cNvSpPr>
          <p:nvPr>
            <p:ph type="dt" sz="half" idx="10"/>
          </p:nvPr>
        </p:nvSpPr>
        <p:spPr/>
        <p:txBody>
          <a:bodyPr/>
          <a:lstStyle/>
          <a:p>
            <a:fld id="{D461F526-84CF-49F9-A111-826B39C253A0}" type="datetimeFigureOut">
              <a:rPr lang="en-US" smtClean="0"/>
              <a:t>12/11/2018</a:t>
            </a:fld>
            <a:endParaRPr lang="en-US"/>
          </a:p>
        </p:txBody>
      </p:sp>
      <p:sp>
        <p:nvSpPr>
          <p:cNvPr id="4" name="Footer Placeholder 3">
            <a:extLst>
              <a:ext uri="{FF2B5EF4-FFF2-40B4-BE49-F238E27FC236}">
                <a16:creationId xmlns:a16="http://schemas.microsoft.com/office/drawing/2014/main" id="{FECA5D31-947D-42E3-868D-1DC15EE260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3886CF-5818-4C59-8673-0C240A7CDDB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4469286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alphaModFix amt="6000"/>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0753B7-FA8D-4928-825C-09EE5288532C}"/>
              </a:ext>
            </a:extLst>
          </p:cNvPr>
          <p:cNvSpPr>
            <a:spLocks noGrp="1"/>
          </p:cNvSpPr>
          <p:nvPr>
            <p:ph type="dt" sz="half" idx="10"/>
          </p:nvPr>
        </p:nvSpPr>
        <p:spPr/>
        <p:txBody>
          <a:bodyPr/>
          <a:lstStyle/>
          <a:p>
            <a:fld id="{D461F526-84CF-49F9-A111-826B39C253A0}" type="datetimeFigureOut">
              <a:rPr lang="en-US" smtClean="0"/>
              <a:t>12/11/2018</a:t>
            </a:fld>
            <a:endParaRPr lang="en-US"/>
          </a:p>
        </p:txBody>
      </p:sp>
      <p:sp>
        <p:nvSpPr>
          <p:cNvPr id="3" name="Footer Placeholder 2">
            <a:extLst>
              <a:ext uri="{FF2B5EF4-FFF2-40B4-BE49-F238E27FC236}">
                <a16:creationId xmlns:a16="http://schemas.microsoft.com/office/drawing/2014/main" id="{6F5C520E-A787-4882-9265-3C4C01FB3B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5447FF-90F0-45A4-A69B-40933B9439B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19339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alphaModFix amt="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16504-6838-409C-88D1-9C645736541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65558FA-8D5D-4D62-A8E4-46B6FE4D235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A85291-7264-4875-857D-F734A6C6E98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8B04502A-3486-43AB-98F5-84AA1A49F1C5}"/>
              </a:ext>
            </a:extLst>
          </p:cNvPr>
          <p:cNvSpPr>
            <a:spLocks noGrp="1"/>
          </p:cNvSpPr>
          <p:nvPr>
            <p:ph type="dt" sz="half" idx="10"/>
          </p:nvPr>
        </p:nvSpPr>
        <p:spPr/>
        <p:txBody>
          <a:bodyPr/>
          <a:lstStyle/>
          <a:p>
            <a:fld id="{D461F526-84CF-49F9-A111-826B39C253A0}" type="datetimeFigureOut">
              <a:rPr lang="en-US" smtClean="0"/>
              <a:t>12/11/2018</a:t>
            </a:fld>
            <a:endParaRPr lang="en-US"/>
          </a:p>
        </p:txBody>
      </p:sp>
      <p:sp>
        <p:nvSpPr>
          <p:cNvPr id="6" name="Footer Placeholder 5">
            <a:extLst>
              <a:ext uri="{FF2B5EF4-FFF2-40B4-BE49-F238E27FC236}">
                <a16:creationId xmlns:a16="http://schemas.microsoft.com/office/drawing/2014/main" id="{8A8BC6B0-8514-437F-AA44-EDFE1ECEE1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11AED1-1573-41B5-80F5-CED7B6338FC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5121359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alphaModFix amt="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65030-596E-4A63-A5AE-FCDB2CA5DA2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F7946FC-AAB3-44CF-B64C-6D3BFED178B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4F2E1CD-AFA6-4944-8FFF-09D7083F8EB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8EC7A2C1-4522-4529-A831-850CBAD5E710}"/>
              </a:ext>
            </a:extLst>
          </p:cNvPr>
          <p:cNvSpPr>
            <a:spLocks noGrp="1"/>
          </p:cNvSpPr>
          <p:nvPr>
            <p:ph type="dt" sz="half" idx="10"/>
          </p:nvPr>
        </p:nvSpPr>
        <p:spPr/>
        <p:txBody>
          <a:bodyPr/>
          <a:lstStyle/>
          <a:p>
            <a:fld id="{D461F526-84CF-49F9-A111-826B39C253A0}" type="datetimeFigureOut">
              <a:rPr lang="en-US" smtClean="0"/>
              <a:t>12/11/2018</a:t>
            </a:fld>
            <a:endParaRPr lang="en-US"/>
          </a:p>
        </p:txBody>
      </p:sp>
      <p:sp>
        <p:nvSpPr>
          <p:cNvPr id="6" name="Footer Placeholder 5">
            <a:extLst>
              <a:ext uri="{FF2B5EF4-FFF2-40B4-BE49-F238E27FC236}">
                <a16:creationId xmlns:a16="http://schemas.microsoft.com/office/drawing/2014/main" id="{447AA973-6F9F-4C86-8DC5-6F193273FC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271376-AB83-40BA-BE24-2CB1012E5B4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598596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6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415C2E-B164-498D-9108-5861E9041A2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E618E3-1B37-4565-8BA9-A5A2C0DFF11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9F34F2-41CB-4DFA-BB69-83D40ECB407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461F526-84CF-49F9-A111-826B39C253A0}" type="datetimeFigureOut">
              <a:rPr lang="en-US" smtClean="0"/>
              <a:t>12/11/2018</a:t>
            </a:fld>
            <a:endParaRPr lang="en-US"/>
          </a:p>
        </p:txBody>
      </p:sp>
      <p:sp>
        <p:nvSpPr>
          <p:cNvPr id="5" name="Footer Placeholder 4">
            <a:extLst>
              <a:ext uri="{FF2B5EF4-FFF2-40B4-BE49-F238E27FC236}">
                <a16:creationId xmlns:a16="http://schemas.microsoft.com/office/drawing/2014/main" id="{9A01E2D2-0BDA-4E62-A144-847887712CFF}"/>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30C3C3-B414-47AE-88CF-D2E71BE06CFC}"/>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76157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5.gif"/><Relationship Id="rId4" Type="http://schemas.openxmlformats.org/officeDocument/2006/relationships/image" Target="../media/image14.gif"/></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7.gif"/><Relationship Id="rId4" Type="http://schemas.openxmlformats.org/officeDocument/2006/relationships/image" Target="../media/image16.gi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0.jpeg"/><Relationship Id="rId5" Type="http://schemas.openxmlformats.org/officeDocument/2006/relationships/image" Target="../media/image3.pn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6835140" y="4989195"/>
            <a:ext cx="2114550" cy="276999"/>
          </a:xfrm>
          <a:prstGeom prst="rect">
            <a:avLst/>
          </a:prstGeom>
          <a:noFill/>
        </p:spPr>
        <p:txBody>
          <a:bodyPr wrap="square" rtlCol="0"/>
          <a:lstStyle/>
          <a:p>
            <a:r>
              <a:rPr lang="en-US" sz="600">
                <a:solidFill>
                  <a:srgbClr val="FFFFFF"/>
                </a:solidFill>
                <a:latin typeface="Arial" pitchFamily="34" charset="0"/>
                <a:cs typeface="Arial" pitchFamily="34" charset="0"/>
              </a:rPr>
              <a:t>Created with Haiku Deck</a:t>
            </a:r>
            <a:endParaRPr lang="en-US" sz="600"/>
          </a:p>
        </p:txBody>
      </p:sp>
      <p:pic>
        <p:nvPicPr>
          <p:cNvPr id="5" name="Picture 4">
            <a:extLst>
              <a:ext uri="{FF2B5EF4-FFF2-40B4-BE49-F238E27FC236}">
                <a16:creationId xmlns:a16="http://schemas.microsoft.com/office/drawing/2014/main" id="{582EDEE8-4005-4AC8-85AD-4A35151AE1B0}"/>
              </a:ext>
            </a:extLst>
          </p:cNvPr>
          <p:cNvPicPr>
            <a:picLocks noChangeAspect="1"/>
          </p:cNvPicPr>
          <p:nvPr/>
        </p:nvPicPr>
        <p:blipFill>
          <a:blip r:embed="rId3"/>
          <a:stretch>
            <a:fillRect/>
          </a:stretch>
        </p:blipFill>
        <p:spPr>
          <a:xfrm>
            <a:off x="-22219" y="-838077"/>
            <a:ext cx="9166219" cy="6874665"/>
          </a:xfrm>
          <a:prstGeom prst="rect">
            <a:avLst/>
          </a:prstGeom>
        </p:spPr>
      </p:pic>
      <p:sp>
        <p:nvSpPr>
          <p:cNvPr id="8" name="Oval 7">
            <a:extLst>
              <a:ext uri="{FF2B5EF4-FFF2-40B4-BE49-F238E27FC236}">
                <a16:creationId xmlns:a16="http://schemas.microsoft.com/office/drawing/2014/main" id="{8C04D846-BD2B-466D-B6D8-C9292859E696}"/>
              </a:ext>
            </a:extLst>
          </p:cNvPr>
          <p:cNvSpPr/>
          <p:nvPr/>
        </p:nvSpPr>
        <p:spPr>
          <a:xfrm>
            <a:off x="3604844" y="387935"/>
            <a:ext cx="1934307" cy="184052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94DF886-5864-4A4D-A30A-5C734383A99A}"/>
              </a:ext>
            </a:extLst>
          </p:cNvPr>
          <p:cNvPicPr>
            <a:picLocks noChangeAspect="1"/>
          </p:cNvPicPr>
          <p:nvPr/>
        </p:nvPicPr>
        <p:blipFill>
          <a:blip r:embed="rId4"/>
          <a:stretch>
            <a:fillRect/>
          </a:stretch>
        </p:blipFill>
        <p:spPr>
          <a:xfrm>
            <a:off x="3489750" y="237058"/>
            <a:ext cx="2142279" cy="2142279"/>
          </a:xfrm>
          <a:prstGeom prst="rect">
            <a:avLst/>
          </a:prstGeom>
        </p:spPr>
      </p:pic>
      <p:sp>
        <p:nvSpPr>
          <p:cNvPr id="10" name="Google Shape;84;p17">
            <a:extLst>
              <a:ext uri="{FF2B5EF4-FFF2-40B4-BE49-F238E27FC236}">
                <a16:creationId xmlns:a16="http://schemas.microsoft.com/office/drawing/2014/main" id="{8D5BA3A1-C8AC-4497-B4C6-9E3535F5FFCA}"/>
              </a:ext>
            </a:extLst>
          </p:cNvPr>
          <p:cNvSpPr txBox="1">
            <a:spLocks/>
          </p:cNvSpPr>
          <p:nvPr/>
        </p:nvSpPr>
        <p:spPr>
          <a:xfrm>
            <a:off x="2094223" y="4449347"/>
            <a:ext cx="4955547" cy="528270"/>
          </a:xfrm>
          <a:prstGeom prst="rect">
            <a:avLst/>
          </a:prstGeom>
          <a:solidFill>
            <a:srgbClr val="35A600">
              <a:alpha val="65000"/>
            </a:srgbClr>
          </a:solidFill>
          <a:ln>
            <a:solidFill>
              <a:schemeClr val="accent6"/>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76200" indent="0" algn="ctr">
              <a:lnSpc>
                <a:spcPct val="114999"/>
              </a:lnSpc>
              <a:buSzPts val="2400"/>
              <a:buNone/>
            </a:pPr>
            <a:r>
              <a:rPr lang="en-US" sz="2000">
                <a:solidFill>
                  <a:schemeClr val="bg1"/>
                </a:solidFill>
                <a:latin typeface="Times New Roman" panose="02020603050405020304" pitchFamily="18" charset="0"/>
                <a:cs typeface="Times New Roman" panose="02020603050405020304" pitchFamily="18" charset="0"/>
              </a:rPr>
              <a:t>Stream-line the group project experience:</a:t>
            </a:r>
            <a:endParaRPr lang="en-US" sz="2000">
              <a:solidFill>
                <a:schemeClr val="bg1"/>
              </a:solidFill>
            </a:endParaRPr>
          </a:p>
          <a:p>
            <a:pPr marL="76200" indent="0" algn="ctr">
              <a:lnSpc>
                <a:spcPct val="114999"/>
              </a:lnSpc>
              <a:buSzPts val="2400"/>
              <a:buNone/>
            </a:pPr>
            <a:endParaRPr lang="en-US">
              <a:solidFill>
                <a:schemeClr val="bg1"/>
              </a:solidFill>
            </a:endParaRPr>
          </a:p>
          <a:p>
            <a:pPr marL="533400" lvl="1" indent="0">
              <a:lnSpc>
                <a:spcPct val="114999"/>
              </a:lnSpc>
              <a:buSzPts val="2400"/>
              <a:buFont typeface="Average"/>
              <a:buNone/>
            </a:pPr>
            <a:endParaRPr lang="en-US" sz="2000"/>
          </a:p>
        </p:txBody>
      </p:sp>
      <p:sp>
        <p:nvSpPr>
          <p:cNvPr id="11" name="Google Shape;84;p17">
            <a:extLst>
              <a:ext uri="{FF2B5EF4-FFF2-40B4-BE49-F238E27FC236}">
                <a16:creationId xmlns:a16="http://schemas.microsoft.com/office/drawing/2014/main" id="{6B31DF2E-8141-4CE3-90B2-BC5829774C1E}"/>
              </a:ext>
            </a:extLst>
          </p:cNvPr>
          <p:cNvSpPr txBox="1">
            <a:spLocks/>
          </p:cNvSpPr>
          <p:nvPr/>
        </p:nvSpPr>
        <p:spPr>
          <a:xfrm>
            <a:off x="2791409" y="2675154"/>
            <a:ext cx="3538959" cy="1243493"/>
          </a:xfrm>
          <a:prstGeom prst="rect">
            <a:avLst/>
          </a:prstGeom>
          <a:solidFill>
            <a:schemeClr val="bg1">
              <a:alpha val="92000"/>
            </a:schemeClr>
          </a:solidFill>
          <a:ln>
            <a:noFill/>
          </a:ln>
          <a:effectLst>
            <a:outerShdw blurRad="50800" dist="50800" dir="5400000" algn="ctr" rotWithShape="0">
              <a:schemeClr val="tx1">
                <a:alpha val="34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76200" indent="0" algn="ctr">
              <a:lnSpc>
                <a:spcPct val="114999"/>
              </a:lnSpc>
              <a:buSzPts val="2400"/>
              <a:buNone/>
            </a:pPr>
            <a:r>
              <a:rPr lang="en-US" sz="5400">
                <a:solidFill>
                  <a:srgbClr val="35A600"/>
                </a:solidFill>
                <a:latin typeface="Times New Roman" panose="02020603050405020304" pitchFamily="18" charset="0"/>
                <a:cs typeface="Times New Roman" panose="02020603050405020304" pitchFamily="18" charset="0"/>
              </a:rPr>
              <a:t>Task’d</a:t>
            </a:r>
          </a:p>
          <a:p>
            <a:pPr marL="533400" lvl="1" indent="0">
              <a:lnSpc>
                <a:spcPct val="114999"/>
              </a:lnSpc>
              <a:buSzPts val="2400"/>
              <a:buFont typeface="Average"/>
              <a:buNone/>
            </a:pPr>
            <a:endParaRPr lang="en-US" sz="2000"/>
          </a:p>
        </p:txBody>
      </p:sp>
    </p:spTree>
    <p:extLst>
      <p:ext uri="{BB962C8B-B14F-4D97-AF65-F5344CB8AC3E}">
        <p14:creationId xmlns:p14="http://schemas.microsoft.com/office/powerpoint/2010/main" val="4189587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68144" y="2051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a:t>
            </a:r>
            <a:endParaRPr/>
          </a:p>
        </p:txBody>
      </p:sp>
      <p:sp>
        <p:nvSpPr>
          <p:cNvPr id="78" name="Google Shape;78;p16"/>
          <p:cNvSpPr txBox="1">
            <a:spLocks noGrp="1"/>
          </p:cNvSpPr>
          <p:nvPr>
            <p:ph type="body" idx="1"/>
          </p:nvPr>
        </p:nvSpPr>
        <p:spPr>
          <a:xfrm>
            <a:off x="1015844" y="3906257"/>
            <a:ext cx="8407712" cy="728234"/>
          </a:xfrm>
          <a:prstGeom prst="rect">
            <a:avLst/>
          </a:prstGeom>
        </p:spPr>
        <p:txBody>
          <a:bodyPr spcFirstLastPara="1" wrap="square" lIns="91425" tIns="91425" rIns="91425" bIns="91425" anchor="t" anchorCtr="0">
            <a:noAutofit/>
          </a:bodyPr>
          <a:lstStyle/>
          <a:p>
            <a:pPr marL="76200" indent="0">
              <a:buSzPts val="2400"/>
              <a:buNone/>
            </a:pPr>
            <a:r>
              <a:rPr lang="en-US" sz="2400">
                <a:cs typeface="Calibri"/>
              </a:rPr>
              <a:t>Most of these students will have multiple group projects</a:t>
            </a:r>
            <a:endParaRPr lang="en-US"/>
          </a:p>
        </p:txBody>
      </p:sp>
      <p:sp>
        <p:nvSpPr>
          <p:cNvPr id="2" name="Google Shape;77;p16">
            <a:extLst>
              <a:ext uri="{FF2B5EF4-FFF2-40B4-BE49-F238E27FC236}">
                <a16:creationId xmlns:a16="http://schemas.microsoft.com/office/drawing/2014/main" id="{82ACE122-C23C-4865-943A-B6CD9835FC84}"/>
              </a:ext>
            </a:extLst>
          </p:cNvPr>
          <p:cNvSpPr txBox="1">
            <a:spLocks/>
          </p:cNvSpPr>
          <p:nvPr/>
        </p:nvSpPr>
        <p:spPr>
          <a:xfrm>
            <a:off x="774544" y="2213148"/>
            <a:ext cx="3179544" cy="911365"/>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3000"/>
              <a:buNone/>
              <a:defRPr sz="3300" kern="1200">
                <a:solidFill>
                  <a:schemeClr val="tx1"/>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algn="ctr"/>
            <a:r>
              <a:rPr lang="en-US" sz="4400" b="1">
                <a:solidFill>
                  <a:srgbClr val="00B050"/>
                </a:solidFill>
              </a:rPr>
              <a:t>300 million</a:t>
            </a:r>
            <a:r>
              <a:rPr lang="en-US" sz="4400" b="1">
                <a:cs typeface="Calibri Light"/>
              </a:rPr>
              <a:t> </a:t>
            </a:r>
          </a:p>
        </p:txBody>
      </p:sp>
      <p:sp>
        <p:nvSpPr>
          <p:cNvPr id="3" name="Google Shape;77;p16">
            <a:extLst>
              <a:ext uri="{FF2B5EF4-FFF2-40B4-BE49-F238E27FC236}">
                <a16:creationId xmlns:a16="http://schemas.microsoft.com/office/drawing/2014/main" id="{4CF2034F-0A27-4CFD-AF2D-225B0B6E49DD}"/>
              </a:ext>
            </a:extLst>
          </p:cNvPr>
          <p:cNvSpPr txBox="1">
            <a:spLocks/>
          </p:cNvSpPr>
          <p:nvPr/>
        </p:nvSpPr>
        <p:spPr>
          <a:xfrm>
            <a:off x="287711" y="1408816"/>
            <a:ext cx="4929322"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3000"/>
              <a:buNone/>
              <a:defRPr sz="3300" kern="1200">
                <a:solidFill>
                  <a:schemeClr val="tx1"/>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sz="2000" u="sng"/>
              <a:t>Students using </a:t>
            </a:r>
            <a:r>
              <a:rPr lang="en-US" sz="2000" u="sng">
                <a:cs typeface="Calibri Light"/>
              </a:rPr>
              <a:t>Chromebooks &amp; iPads</a:t>
            </a:r>
          </a:p>
        </p:txBody>
      </p:sp>
      <p:sp>
        <p:nvSpPr>
          <p:cNvPr id="8" name="Google Shape;77;p16">
            <a:extLst>
              <a:ext uri="{FF2B5EF4-FFF2-40B4-BE49-F238E27FC236}">
                <a16:creationId xmlns:a16="http://schemas.microsoft.com/office/drawing/2014/main" id="{8C57988E-6008-4BB2-98B0-B94632885CC7}"/>
              </a:ext>
            </a:extLst>
          </p:cNvPr>
          <p:cNvSpPr txBox="1">
            <a:spLocks/>
          </p:cNvSpPr>
          <p:nvPr/>
        </p:nvSpPr>
        <p:spPr>
          <a:xfrm>
            <a:off x="4803267" y="1408816"/>
            <a:ext cx="4929322"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3000"/>
              <a:buNone/>
              <a:defRPr sz="3300" kern="1200">
                <a:solidFill>
                  <a:schemeClr val="tx1"/>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sz="2000" u="sng"/>
              <a:t>Project management apps</a:t>
            </a:r>
            <a:r>
              <a:rPr lang="en-US" sz="2000" u="sng">
                <a:cs typeface="Calibri Light"/>
              </a:rPr>
              <a:t> for students</a:t>
            </a:r>
          </a:p>
        </p:txBody>
      </p:sp>
      <p:sp>
        <p:nvSpPr>
          <p:cNvPr id="9" name="Google Shape;77;p16">
            <a:extLst>
              <a:ext uri="{FF2B5EF4-FFF2-40B4-BE49-F238E27FC236}">
                <a16:creationId xmlns:a16="http://schemas.microsoft.com/office/drawing/2014/main" id="{2626FBB4-440B-4310-871E-B3523D0BEE27}"/>
              </a:ext>
            </a:extLst>
          </p:cNvPr>
          <p:cNvSpPr txBox="1">
            <a:spLocks/>
          </p:cNvSpPr>
          <p:nvPr/>
        </p:nvSpPr>
        <p:spPr>
          <a:xfrm>
            <a:off x="5381822" y="2213148"/>
            <a:ext cx="3179544" cy="911365"/>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3000"/>
              <a:buNone/>
              <a:defRPr sz="3300" kern="1200">
                <a:solidFill>
                  <a:schemeClr val="tx1"/>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algn="ctr"/>
            <a:r>
              <a:rPr lang="en-US" sz="4400" b="1">
                <a:solidFill>
                  <a:srgbClr val="00B050"/>
                </a:solidFill>
                <a:cs typeface="Calibri Light"/>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9"/>
                                        </p:tgtEl>
                                      </p:cBhvr>
                                    </p:animEffect>
                                    <p:animScale>
                                      <p:cBhvr>
                                        <p:cTn id="1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Roadmap</a:t>
            </a:r>
            <a:endParaRPr/>
          </a:p>
        </p:txBody>
      </p:sp>
      <p:sp>
        <p:nvSpPr>
          <p:cNvPr id="96" name="Google Shape;96;p19"/>
          <p:cNvSpPr txBox="1">
            <a:spLocks noGrp="1"/>
          </p:cNvSpPr>
          <p:nvPr>
            <p:ph type="body" idx="1"/>
          </p:nvPr>
        </p:nvSpPr>
        <p:spPr>
          <a:xfrm>
            <a:off x="311700" y="1152475"/>
            <a:ext cx="8602243" cy="3987899"/>
          </a:xfrm>
          <a:prstGeom prst="rect">
            <a:avLst/>
          </a:prstGeom>
        </p:spPr>
        <p:txBody>
          <a:bodyPr spcFirstLastPara="1" wrap="square" lIns="91425" tIns="91425" rIns="91425" bIns="91425" anchor="t" anchorCtr="0">
            <a:noAutofit/>
          </a:bodyPr>
          <a:lstStyle/>
          <a:p>
            <a:pPr indent="-381000">
              <a:buSzPts val="2400"/>
            </a:pPr>
            <a:r>
              <a:rPr lang="en" sz="2000"/>
              <a:t>Future </a:t>
            </a:r>
            <a:r>
              <a:rPr lang="en" sz="2000">
                <a:cs typeface="Calibri"/>
              </a:rPr>
              <a:t>features</a:t>
            </a:r>
          </a:p>
          <a:p>
            <a:pPr lvl="1">
              <a:buSzPts val="2400"/>
            </a:pPr>
            <a:r>
              <a:rPr lang="en" sz="2000">
                <a:cs typeface="Calibri"/>
              </a:rPr>
              <a:t>Inbox where tasks can be submitted and reviewed.</a:t>
            </a:r>
          </a:p>
          <a:p>
            <a:pPr lvl="1">
              <a:buSzPts val="2400"/>
            </a:pPr>
            <a:r>
              <a:rPr lang="en" sz="2000">
                <a:cs typeface="Calibri"/>
              </a:rPr>
              <a:t>Check milestones within a task.</a:t>
            </a:r>
          </a:p>
          <a:p>
            <a:pPr lvl="1">
              <a:buSzPts val="2400"/>
            </a:pPr>
            <a:r>
              <a:rPr lang="en" sz="2000">
                <a:cs typeface="Calibri"/>
              </a:rPr>
              <a:t>More robust chat feature</a:t>
            </a:r>
          </a:p>
          <a:p>
            <a:pPr lvl="1">
              <a:buSzPts val="2400"/>
            </a:pPr>
            <a:r>
              <a:rPr lang="en" sz="2000">
                <a:cs typeface="Calibri"/>
              </a:rPr>
              <a:t>Set up meeting events</a:t>
            </a:r>
          </a:p>
          <a:p>
            <a:pPr indent="-381000">
              <a:buSzPts val="2400"/>
            </a:pPr>
            <a:r>
              <a:rPr lang="en" sz="2000"/>
              <a:t>Future direction</a:t>
            </a:r>
            <a:endParaRPr lang="en" sz="2000">
              <a:cs typeface="Calibri"/>
            </a:endParaRPr>
          </a:p>
          <a:p>
            <a:pPr lvl="1">
              <a:buSzPts val="2400"/>
            </a:pPr>
            <a:r>
              <a:rPr lang="en" sz="2000">
                <a:cs typeface="Calibri"/>
              </a:rPr>
              <a:t>Try to partner with tech companies and expand the app for a professional setting</a:t>
            </a:r>
          </a:p>
          <a:p>
            <a:pPr lvl="1">
              <a:buSzPts val="2400"/>
            </a:pPr>
            <a:r>
              <a:rPr lang="en" sz="2000">
                <a:cs typeface="Calibri"/>
              </a:rPr>
              <a:t>Desktop application</a:t>
            </a:r>
          </a:p>
          <a:p>
            <a:pPr marL="596900" lvl="1" indent="0">
              <a:buSzPts val="2400"/>
              <a:buNone/>
            </a:pPr>
            <a:endParaRPr lang="en" sz="2100">
              <a:cs typeface="Calibri"/>
            </a:endParaRPr>
          </a:p>
          <a:p>
            <a:pPr indent="-381000">
              <a:buSzPts val="2400"/>
            </a:pPr>
            <a:endParaRPr lang="en" sz="2400">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15" name="Rectangle 14">
            <a:extLst>
              <a:ext uri="{FF2B5EF4-FFF2-40B4-BE49-F238E27FC236}">
                <a16:creationId xmlns:a16="http://schemas.microsoft.com/office/drawing/2014/main" id="{8A8F71DA-E078-4BC0-AA5E-66BCF45F2010}"/>
              </a:ext>
            </a:extLst>
          </p:cNvPr>
          <p:cNvSpPr/>
          <p:nvPr/>
        </p:nvSpPr>
        <p:spPr>
          <a:xfrm>
            <a:off x="4618035" y="3106389"/>
            <a:ext cx="3958914" cy="1741178"/>
          </a:xfrm>
          <a:prstGeom prst="rect">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B1E9C67-C76A-48EA-B2C2-3E646D13D975}"/>
              </a:ext>
            </a:extLst>
          </p:cNvPr>
          <p:cNvSpPr/>
          <p:nvPr/>
        </p:nvSpPr>
        <p:spPr>
          <a:xfrm>
            <a:off x="4614439" y="1090129"/>
            <a:ext cx="3949389" cy="1769753"/>
          </a:xfrm>
          <a:prstGeom prst="rect">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A4A3430-1830-4BF2-8B19-67B3671B7290}"/>
              </a:ext>
            </a:extLst>
          </p:cNvPr>
          <p:cNvSpPr/>
          <p:nvPr/>
        </p:nvSpPr>
        <p:spPr>
          <a:xfrm>
            <a:off x="352243" y="1247274"/>
            <a:ext cx="3158066" cy="1584677"/>
          </a:xfrm>
          <a:prstGeom prst="rect">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5A2C30B-EA72-4287-90E9-412DCD738DE0}"/>
              </a:ext>
            </a:extLst>
          </p:cNvPr>
          <p:cNvSpPr/>
          <p:nvPr/>
        </p:nvSpPr>
        <p:spPr>
          <a:xfrm>
            <a:off x="424687" y="3322333"/>
            <a:ext cx="3158066" cy="1584677"/>
          </a:xfrm>
          <a:prstGeom prst="rect">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Google Shape;65;p14"/>
          <p:cNvSpPr txBox="1">
            <a:spLocks noGrp="1"/>
          </p:cNvSpPr>
          <p:nvPr>
            <p:ph type="title"/>
          </p:nvPr>
        </p:nvSpPr>
        <p:spPr>
          <a:prstGeom prst="rect">
            <a:avLst/>
          </a:prstGeom>
        </p:spPr>
        <p:txBody>
          <a:bodyPr spcFirstLastPara="1" wrap="square" lIns="91425" tIns="91425" rIns="91425" bIns="91425" anchor="t" anchorCtr="0">
            <a:noAutofit/>
          </a:bodyPr>
          <a:lstStyle/>
          <a:p>
            <a:r>
              <a:rPr lang="en"/>
              <a:t> Credits: T</a:t>
            </a:r>
            <a:r>
              <a:rPr lang="en-US" err="1"/>
              <a:t>aCo</a:t>
            </a:r>
            <a:r>
              <a:rPr lang="en"/>
              <a:t>de Tuesday</a:t>
            </a:r>
            <a:endParaRPr/>
          </a:p>
        </p:txBody>
      </p:sp>
      <p:sp>
        <p:nvSpPr>
          <p:cNvPr id="2" name="Google Shape;66;p14">
            <a:extLst>
              <a:ext uri="{FF2B5EF4-FFF2-40B4-BE49-F238E27FC236}">
                <a16:creationId xmlns:a16="http://schemas.microsoft.com/office/drawing/2014/main" id="{9E077AFC-8CCE-4C91-9B58-6FF30101FC35}"/>
              </a:ext>
            </a:extLst>
          </p:cNvPr>
          <p:cNvSpPr txBox="1">
            <a:spLocks/>
          </p:cNvSpPr>
          <p:nvPr/>
        </p:nvSpPr>
        <p:spPr>
          <a:xfrm>
            <a:off x="1881074" y="1406585"/>
            <a:ext cx="2271697" cy="13354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38100" indent="0">
              <a:buSzPts val="3000"/>
              <a:buNone/>
            </a:pPr>
            <a:r>
              <a:rPr lang="en-US" sz="3000">
                <a:solidFill>
                  <a:schemeClr val="tx1"/>
                </a:solidFill>
                <a:latin typeface="Helvetica Neue"/>
                <a:ea typeface="Helvetica Neue"/>
                <a:cs typeface="Helvetica Neue"/>
                <a:sym typeface="Helvetica Neue"/>
              </a:rPr>
              <a:t>Bryan Caldera</a:t>
            </a:r>
            <a:endParaRPr lang="en-US">
              <a:solidFill>
                <a:schemeClr val="tx1"/>
              </a:solidFill>
            </a:endParaRPr>
          </a:p>
          <a:p>
            <a:pPr marL="38100" indent="0">
              <a:lnSpc>
                <a:spcPct val="114999"/>
              </a:lnSpc>
              <a:buSzPts val="3000"/>
              <a:buNone/>
            </a:pPr>
            <a:endParaRPr lang="en-US" sz="3000">
              <a:latin typeface="Helvetica Neue"/>
              <a:ea typeface="Helvetica Neue"/>
              <a:cs typeface="Helvetica Neue"/>
            </a:endParaRPr>
          </a:p>
        </p:txBody>
      </p:sp>
      <p:pic>
        <p:nvPicPr>
          <p:cNvPr id="3" name="Picture 4" descr="A person standing in front of it&#10;&#10;Description generated with very high confidence">
            <a:extLst>
              <a:ext uri="{FF2B5EF4-FFF2-40B4-BE49-F238E27FC236}">
                <a16:creationId xmlns:a16="http://schemas.microsoft.com/office/drawing/2014/main" id="{75FC5BDA-D2B1-416F-AE98-DB3C31E80DF4}"/>
              </a:ext>
            </a:extLst>
          </p:cNvPr>
          <p:cNvPicPr>
            <a:picLocks noChangeAspect="1"/>
          </p:cNvPicPr>
          <p:nvPr/>
        </p:nvPicPr>
        <p:blipFill rotWithShape="1">
          <a:blip r:embed="rId3"/>
          <a:srcRect l="6211" t="24686" r="-1242" b="7531"/>
          <a:stretch/>
        </p:blipFill>
        <p:spPr>
          <a:xfrm>
            <a:off x="312821" y="1208170"/>
            <a:ext cx="1562678" cy="1662886"/>
          </a:xfrm>
          <a:prstGeom prst="rect">
            <a:avLst/>
          </a:prstGeom>
        </p:spPr>
      </p:pic>
      <p:pic>
        <p:nvPicPr>
          <p:cNvPr id="6" name="Picture 6" descr="A person wearing glasses and a suit and tie&#10;&#10;Description generated with very high confidence">
            <a:extLst>
              <a:ext uri="{FF2B5EF4-FFF2-40B4-BE49-F238E27FC236}">
                <a16:creationId xmlns:a16="http://schemas.microsoft.com/office/drawing/2014/main" id="{B427B2B3-17D8-4DD5-8163-86192482E306}"/>
              </a:ext>
            </a:extLst>
          </p:cNvPr>
          <p:cNvPicPr>
            <a:picLocks noChangeAspect="1"/>
          </p:cNvPicPr>
          <p:nvPr/>
        </p:nvPicPr>
        <p:blipFill>
          <a:blip r:embed="rId4"/>
          <a:stretch>
            <a:fillRect/>
          </a:stretch>
        </p:blipFill>
        <p:spPr>
          <a:xfrm>
            <a:off x="315677" y="3266777"/>
            <a:ext cx="1639606" cy="1644406"/>
          </a:xfrm>
          <a:prstGeom prst="rect">
            <a:avLst/>
          </a:prstGeom>
        </p:spPr>
      </p:pic>
      <p:sp>
        <p:nvSpPr>
          <p:cNvPr id="10" name="Google Shape;66;p14">
            <a:extLst>
              <a:ext uri="{FF2B5EF4-FFF2-40B4-BE49-F238E27FC236}">
                <a16:creationId xmlns:a16="http://schemas.microsoft.com/office/drawing/2014/main" id="{16F206E5-2330-4545-BCE8-4FF3AFA9032B}"/>
              </a:ext>
            </a:extLst>
          </p:cNvPr>
          <p:cNvSpPr txBox="1">
            <a:spLocks/>
          </p:cNvSpPr>
          <p:nvPr/>
        </p:nvSpPr>
        <p:spPr>
          <a:xfrm>
            <a:off x="1890889" y="3407180"/>
            <a:ext cx="2702829" cy="13183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38100" indent="0">
              <a:buSzPts val="3000"/>
              <a:buNone/>
            </a:pPr>
            <a:r>
              <a:rPr lang="en-US" sz="3000">
                <a:solidFill>
                  <a:schemeClr val="tx1"/>
                </a:solidFill>
                <a:latin typeface="Helvetica Neue"/>
              </a:rPr>
              <a:t>Anthony Ronca</a:t>
            </a:r>
          </a:p>
          <a:p>
            <a:pPr marL="38100" indent="0">
              <a:lnSpc>
                <a:spcPct val="114999"/>
              </a:lnSpc>
              <a:buSzPts val="3000"/>
              <a:buNone/>
            </a:pPr>
            <a:endParaRPr lang="en-US" sz="3000">
              <a:latin typeface="Helvetica Neue"/>
              <a:ea typeface="Helvetica Neue"/>
              <a:cs typeface="Helvetica Neue"/>
            </a:endParaRPr>
          </a:p>
        </p:txBody>
      </p:sp>
      <p:pic>
        <p:nvPicPr>
          <p:cNvPr id="8" name="Picture 8" descr="A person posing for the camera&#10;&#10;Description generated with very high confidence">
            <a:extLst>
              <a:ext uri="{FF2B5EF4-FFF2-40B4-BE49-F238E27FC236}">
                <a16:creationId xmlns:a16="http://schemas.microsoft.com/office/drawing/2014/main" id="{2550932F-213F-4E9E-BFF2-34D62703A6ED}"/>
              </a:ext>
            </a:extLst>
          </p:cNvPr>
          <p:cNvPicPr>
            <a:picLocks noChangeAspect="1"/>
          </p:cNvPicPr>
          <p:nvPr/>
        </p:nvPicPr>
        <p:blipFill rotWithShape="1">
          <a:blip r:embed="rId5"/>
          <a:srcRect l="7186" t="12556" r="2120" b="9865"/>
          <a:stretch/>
        </p:blipFill>
        <p:spPr>
          <a:xfrm>
            <a:off x="4614440" y="3108529"/>
            <a:ext cx="1523602" cy="1737735"/>
          </a:xfrm>
          <a:prstGeom prst="rect">
            <a:avLst/>
          </a:prstGeom>
        </p:spPr>
      </p:pic>
      <p:sp>
        <p:nvSpPr>
          <p:cNvPr id="13" name="Google Shape;66;p14">
            <a:extLst>
              <a:ext uri="{FF2B5EF4-FFF2-40B4-BE49-F238E27FC236}">
                <a16:creationId xmlns:a16="http://schemas.microsoft.com/office/drawing/2014/main" id="{79A83673-8B4D-4337-971C-802DCB8E34BE}"/>
              </a:ext>
            </a:extLst>
          </p:cNvPr>
          <p:cNvSpPr txBox="1">
            <a:spLocks/>
          </p:cNvSpPr>
          <p:nvPr/>
        </p:nvSpPr>
        <p:spPr>
          <a:xfrm>
            <a:off x="6135969" y="3315508"/>
            <a:ext cx="2274204" cy="13183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38100" indent="0">
              <a:buSzPts val="3000"/>
              <a:buNone/>
            </a:pPr>
            <a:r>
              <a:rPr lang="en-US" sz="3000">
                <a:solidFill>
                  <a:schemeClr val="tx1"/>
                </a:solidFill>
                <a:latin typeface="Helvetica Neue"/>
              </a:rPr>
              <a:t>Michael Benton</a:t>
            </a:r>
          </a:p>
          <a:p>
            <a:pPr marL="38100" indent="0">
              <a:lnSpc>
                <a:spcPct val="114999"/>
              </a:lnSpc>
              <a:buSzPts val="3000"/>
              <a:buNone/>
            </a:pPr>
            <a:endParaRPr lang="en-US" sz="3000">
              <a:latin typeface="Helvetica Neue"/>
              <a:ea typeface="Helvetica Neue"/>
              <a:cs typeface="Helvetica Neue"/>
            </a:endParaRPr>
          </a:p>
        </p:txBody>
      </p:sp>
      <p:pic>
        <p:nvPicPr>
          <p:cNvPr id="11" name="Picture 11" descr="A person wearing glasses and smiling at the camera&#10;&#10;Description generated with very high confidence">
            <a:extLst>
              <a:ext uri="{FF2B5EF4-FFF2-40B4-BE49-F238E27FC236}">
                <a16:creationId xmlns:a16="http://schemas.microsoft.com/office/drawing/2014/main" id="{CD7ECFCE-78DE-4F1C-ACC6-AC0EAE969ACA}"/>
              </a:ext>
            </a:extLst>
          </p:cNvPr>
          <p:cNvPicPr>
            <a:picLocks noChangeAspect="1"/>
          </p:cNvPicPr>
          <p:nvPr/>
        </p:nvPicPr>
        <p:blipFill rotWithShape="1">
          <a:blip r:embed="rId6"/>
          <a:srcRect l="5485" t="9091" r="1724" b="5417"/>
          <a:stretch/>
        </p:blipFill>
        <p:spPr>
          <a:xfrm>
            <a:off x="4617027" y="1089055"/>
            <a:ext cx="1490367" cy="1778212"/>
          </a:xfrm>
          <a:prstGeom prst="rect">
            <a:avLst/>
          </a:prstGeom>
        </p:spPr>
      </p:pic>
      <p:sp>
        <p:nvSpPr>
          <p:cNvPr id="16" name="Google Shape;66;p14">
            <a:extLst>
              <a:ext uri="{FF2B5EF4-FFF2-40B4-BE49-F238E27FC236}">
                <a16:creationId xmlns:a16="http://schemas.microsoft.com/office/drawing/2014/main" id="{BD790264-285E-4780-9FCC-422CAC2BD4C9}"/>
              </a:ext>
            </a:extLst>
          </p:cNvPr>
          <p:cNvSpPr txBox="1">
            <a:spLocks/>
          </p:cNvSpPr>
          <p:nvPr/>
        </p:nvSpPr>
        <p:spPr>
          <a:xfrm>
            <a:off x="6076130" y="1404645"/>
            <a:ext cx="2986072" cy="13259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a:buSzPts val="3000"/>
              <a:buNone/>
            </a:pPr>
            <a:r>
              <a:rPr lang="en" sz="2800">
                <a:solidFill>
                  <a:schemeClr val="tx1"/>
                </a:solidFill>
                <a:latin typeface="Helvetica Neue"/>
              </a:rPr>
              <a:t>José L Dávila </a:t>
            </a:r>
            <a:endParaRPr lang="en-US" sz="2800">
              <a:solidFill>
                <a:schemeClr val="tx1"/>
              </a:solidFill>
            </a:endParaRPr>
          </a:p>
          <a:p>
            <a:pPr>
              <a:lnSpc>
                <a:spcPct val="114999"/>
              </a:lnSpc>
              <a:buSzPts val="3000"/>
              <a:buNone/>
            </a:pPr>
            <a:r>
              <a:rPr lang="en" sz="2800">
                <a:solidFill>
                  <a:schemeClr val="tx1"/>
                </a:solidFill>
                <a:latin typeface="Helvetica Neue"/>
              </a:rPr>
              <a:t>Mon</a:t>
            </a:r>
            <a:r>
              <a:rPr lang="en-US" sz="2800" err="1">
                <a:solidFill>
                  <a:schemeClr val="tx1"/>
                </a:solidFill>
                <a:latin typeface="Helvetica Neue"/>
              </a:rPr>
              <a:t>talvo</a:t>
            </a:r>
            <a:endParaRPr lang="en-US" sz="2800">
              <a:solidFill>
                <a:schemeClr val="tx1"/>
              </a:solidFill>
            </a:endParaRPr>
          </a:p>
          <a:p>
            <a:pPr marL="38100" indent="0">
              <a:lnSpc>
                <a:spcPct val="114999"/>
              </a:lnSpc>
              <a:buSzPts val="3000"/>
              <a:buNone/>
            </a:pPr>
            <a:endParaRPr lang="en-US" sz="3000">
              <a:latin typeface="Helvetica Neue"/>
              <a:ea typeface="Helvetica Neue"/>
              <a:cs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4" name="Oval 3">
            <a:extLst>
              <a:ext uri="{FF2B5EF4-FFF2-40B4-BE49-F238E27FC236}">
                <a16:creationId xmlns:a16="http://schemas.microsoft.com/office/drawing/2014/main" id="{056F89BD-3037-494F-AFB6-083C7F7B99FA}"/>
              </a:ext>
            </a:extLst>
          </p:cNvPr>
          <p:cNvSpPr/>
          <p:nvPr/>
        </p:nvSpPr>
        <p:spPr>
          <a:xfrm>
            <a:off x="304800" y="281354"/>
            <a:ext cx="738554" cy="726831"/>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Google Shape;84;p17"/>
          <p:cNvSpPr txBox="1">
            <a:spLocks noGrp="1"/>
          </p:cNvSpPr>
          <p:nvPr>
            <p:ph type="body" idx="1"/>
          </p:nvPr>
        </p:nvSpPr>
        <p:spPr>
          <a:xfrm>
            <a:off x="1148130" y="852872"/>
            <a:ext cx="7459296" cy="1076559"/>
          </a:xfrm>
          <a:prstGeom prst="rect">
            <a:avLst/>
          </a:prstGeom>
        </p:spPr>
        <p:txBody>
          <a:bodyPr spcFirstLastPara="1" wrap="square" lIns="91425" tIns="91425" rIns="91425" bIns="91425" anchor="t" anchorCtr="0">
            <a:noAutofit/>
          </a:bodyPr>
          <a:lstStyle/>
          <a:p>
            <a:pPr marL="76200" indent="0">
              <a:lnSpc>
                <a:spcPct val="114999"/>
              </a:lnSpc>
              <a:buSzPts val="2400"/>
              <a:buNone/>
            </a:pPr>
            <a:r>
              <a:rPr lang="en-US" sz="2000">
                <a:latin typeface="Times New Roman" panose="02020603050405020304" pitchFamily="18" charset="0"/>
                <a:cs typeface="Times New Roman" panose="02020603050405020304" pitchFamily="18" charset="0"/>
              </a:rPr>
              <a:t>Group projects cause students more </a:t>
            </a:r>
            <a:r>
              <a:rPr lang="en-US" sz="2000">
                <a:solidFill>
                  <a:srgbClr val="FF0000"/>
                </a:solidFill>
                <a:latin typeface="Times New Roman" panose="02020603050405020304" pitchFamily="18" charset="0"/>
                <a:cs typeface="Times New Roman" panose="02020603050405020304" pitchFamily="18" charset="0"/>
              </a:rPr>
              <a:t>work</a:t>
            </a:r>
            <a:r>
              <a:rPr lang="en-US" sz="2000">
                <a:latin typeface="Times New Roman" panose="02020603050405020304" pitchFamily="18" charset="0"/>
                <a:cs typeface="Times New Roman" panose="02020603050405020304" pitchFamily="18" charset="0"/>
              </a:rPr>
              <a:t>, </a:t>
            </a:r>
            <a:r>
              <a:rPr lang="en-US" sz="2000">
                <a:solidFill>
                  <a:srgbClr val="FF0000"/>
                </a:solidFill>
                <a:latin typeface="Times New Roman" panose="02020603050405020304" pitchFamily="18" charset="0"/>
                <a:cs typeface="Times New Roman" panose="02020603050405020304" pitchFamily="18" charset="0"/>
              </a:rPr>
              <a:t>time</a:t>
            </a:r>
            <a:r>
              <a:rPr lang="en-US" sz="2000">
                <a:latin typeface="Times New Roman" panose="02020603050405020304" pitchFamily="18" charset="0"/>
                <a:cs typeface="Times New Roman" panose="02020603050405020304" pitchFamily="18" charset="0"/>
              </a:rPr>
              <a:t>, and </a:t>
            </a:r>
            <a:r>
              <a:rPr lang="en-US" sz="2000">
                <a:solidFill>
                  <a:srgbClr val="FF0000"/>
                </a:solidFill>
                <a:latin typeface="Times New Roman" panose="02020603050405020304" pitchFamily="18" charset="0"/>
                <a:cs typeface="Times New Roman" panose="02020603050405020304" pitchFamily="18" charset="0"/>
              </a:rPr>
              <a:t>responsibility</a:t>
            </a:r>
          </a:p>
          <a:p>
            <a:pPr marL="76200" indent="0">
              <a:lnSpc>
                <a:spcPct val="114999"/>
              </a:lnSpc>
              <a:buSzPts val="2400"/>
              <a:buNone/>
            </a:pPr>
            <a:r>
              <a:rPr lang="en" sz="2000">
                <a:latin typeface="Times New Roman"/>
                <a:cs typeface="Times New Roman"/>
              </a:rPr>
              <a:t>Group </a:t>
            </a:r>
            <a:r>
              <a:rPr lang="en-US" sz="2000">
                <a:latin typeface="Times New Roman"/>
                <a:cs typeface="Times New Roman"/>
              </a:rPr>
              <a:t>projects </a:t>
            </a:r>
            <a:r>
              <a:rPr lang="en" sz="2000">
                <a:solidFill>
                  <a:srgbClr val="FF0000"/>
                </a:solidFill>
                <a:latin typeface="Times New Roman"/>
                <a:cs typeface="Times New Roman"/>
              </a:rPr>
              <a:t>fail</a:t>
            </a:r>
            <a:r>
              <a:rPr lang="en" sz="2000">
                <a:solidFill>
                  <a:srgbClr val="000000"/>
                </a:solidFill>
                <a:latin typeface="Times New Roman"/>
                <a:cs typeface="Times New Roman"/>
              </a:rPr>
              <a:t> </a:t>
            </a:r>
            <a:r>
              <a:rPr lang="en" sz="2000">
                <a:latin typeface="Times New Roman"/>
                <a:cs typeface="Times New Roman"/>
              </a:rPr>
              <a:t>due to lack of:</a:t>
            </a:r>
            <a:endParaRPr lang="en-US"/>
          </a:p>
        </p:txBody>
      </p:sp>
      <p:sp>
        <p:nvSpPr>
          <p:cNvPr id="6" name="Google Shape;84;p17">
            <a:extLst>
              <a:ext uri="{FF2B5EF4-FFF2-40B4-BE49-F238E27FC236}">
                <a16:creationId xmlns:a16="http://schemas.microsoft.com/office/drawing/2014/main" id="{0A4A67A7-23BF-405A-95E0-927FEFBB84EE}"/>
              </a:ext>
            </a:extLst>
          </p:cNvPr>
          <p:cNvSpPr txBox="1">
            <a:spLocks/>
          </p:cNvSpPr>
          <p:nvPr/>
        </p:nvSpPr>
        <p:spPr>
          <a:xfrm>
            <a:off x="1962779" y="229651"/>
            <a:ext cx="2205996" cy="7707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76200" indent="0">
              <a:lnSpc>
                <a:spcPct val="114999"/>
              </a:lnSpc>
              <a:buSzPts val="2400"/>
              <a:buNone/>
            </a:pPr>
            <a:r>
              <a:rPr lang="en-US" sz="2400">
                <a:solidFill>
                  <a:schemeClr val="tx1"/>
                </a:solidFill>
                <a:latin typeface="Times New Roman" panose="02020603050405020304" pitchFamily="18" charset="0"/>
                <a:cs typeface="Times New Roman" panose="02020603050405020304" pitchFamily="18" charset="0"/>
              </a:rPr>
              <a:t>Problem</a:t>
            </a:r>
            <a:endParaRPr lang="en-US" sz="1600">
              <a:solidFill>
                <a:schemeClr val="tx1"/>
              </a:solidFill>
              <a:latin typeface="Times New Roman" panose="02020603050405020304" pitchFamily="18" charset="0"/>
              <a:cs typeface="Times New Roman" panose="02020603050405020304" pitchFamily="18" charset="0"/>
            </a:endParaRPr>
          </a:p>
          <a:p>
            <a:pPr marL="533400" lvl="1" indent="0">
              <a:lnSpc>
                <a:spcPct val="114999"/>
              </a:lnSpc>
              <a:buSzPts val="2400"/>
              <a:buFont typeface="Average"/>
              <a:buNone/>
            </a:pPr>
            <a:endParaRPr lang="en-US" sz="2000"/>
          </a:p>
        </p:txBody>
      </p:sp>
      <p:sp>
        <p:nvSpPr>
          <p:cNvPr id="7" name="Google Shape;84;p17">
            <a:extLst>
              <a:ext uri="{FF2B5EF4-FFF2-40B4-BE49-F238E27FC236}">
                <a16:creationId xmlns:a16="http://schemas.microsoft.com/office/drawing/2014/main" id="{B0B8C66F-DFB6-4553-9F15-43A0BC273D17}"/>
              </a:ext>
            </a:extLst>
          </p:cNvPr>
          <p:cNvSpPr txBox="1">
            <a:spLocks/>
          </p:cNvSpPr>
          <p:nvPr/>
        </p:nvSpPr>
        <p:spPr>
          <a:xfrm>
            <a:off x="673586" y="5517813"/>
            <a:ext cx="4423460" cy="865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596900" lvl="1" indent="0">
              <a:lnSpc>
                <a:spcPct val="114999"/>
              </a:lnSpc>
              <a:buSzPts val="2400"/>
              <a:buNone/>
            </a:pPr>
            <a:endParaRPr lang="en" sz="2000">
              <a:solidFill>
                <a:schemeClr val="tx1"/>
              </a:solidFill>
              <a:latin typeface="Times New Roman" panose="02020603050405020304" pitchFamily="18" charset="0"/>
              <a:cs typeface="Times New Roman" panose="02020603050405020304" pitchFamily="18" charset="0"/>
            </a:endParaRPr>
          </a:p>
          <a:p>
            <a:pPr marL="596900" lvl="1" indent="0">
              <a:lnSpc>
                <a:spcPct val="114999"/>
              </a:lnSpc>
              <a:buSzPts val="2400"/>
              <a:buNone/>
            </a:pPr>
            <a:endParaRPr lang="en-US" sz="2000"/>
          </a:p>
        </p:txBody>
      </p:sp>
      <p:sp>
        <p:nvSpPr>
          <p:cNvPr id="8" name="Google Shape;84;p17">
            <a:extLst>
              <a:ext uri="{FF2B5EF4-FFF2-40B4-BE49-F238E27FC236}">
                <a16:creationId xmlns:a16="http://schemas.microsoft.com/office/drawing/2014/main" id="{462DFAD7-1692-4CBB-8920-1D1129C41BCC}"/>
              </a:ext>
            </a:extLst>
          </p:cNvPr>
          <p:cNvSpPr txBox="1">
            <a:spLocks/>
          </p:cNvSpPr>
          <p:nvPr/>
        </p:nvSpPr>
        <p:spPr>
          <a:xfrm>
            <a:off x="3349815" y="2805755"/>
            <a:ext cx="3735469" cy="8301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596900" lvl="1" indent="0">
              <a:lnSpc>
                <a:spcPct val="114999"/>
              </a:lnSpc>
              <a:buSzPts val="2400"/>
              <a:buNone/>
            </a:pPr>
            <a:r>
              <a:rPr lang="en-US" sz="2400">
                <a:solidFill>
                  <a:schemeClr val="tx1"/>
                </a:solidFill>
                <a:latin typeface="Times New Roman" panose="02020603050405020304" pitchFamily="18" charset="0"/>
                <a:cs typeface="Times New Roman" panose="02020603050405020304" pitchFamily="18" charset="0"/>
              </a:rPr>
              <a:t>Accountability</a:t>
            </a:r>
            <a:endParaRPr lang="en-US" sz="2000">
              <a:solidFill>
                <a:schemeClr val="tx1"/>
              </a:solidFill>
            </a:endParaRPr>
          </a:p>
        </p:txBody>
      </p:sp>
      <p:sp>
        <p:nvSpPr>
          <p:cNvPr id="9" name="Google Shape;84;p17">
            <a:extLst>
              <a:ext uri="{FF2B5EF4-FFF2-40B4-BE49-F238E27FC236}">
                <a16:creationId xmlns:a16="http://schemas.microsoft.com/office/drawing/2014/main" id="{A1846570-0DC8-46B2-B264-5C192FD9DA88}"/>
              </a:ext>
            </a:extLst>
          </p:cNvPr>
          <p:cNvSpPr txBox="1">
            <a:spLocks/>
          </p:cNvSpPr>
          <p:nvPr/>
        </p:nvSpPr>
        <p:spPr>
          <a:xfrm>
            <a:off x="1858339" y="1923315"/>
            <a:ext cx="4081096" cy="865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596900" lvl="1" indent="0">
              <a:lnSpc>
                <a:spcPct val="114999"/>
              </a:lnSpc>
              <a:buSzPts val="2400"/>
              <a:buNone/>
            </a:pPr>
            <a:r>
              <a:rPr lang="en-US" sz="2400">
                <a:solidFill>
                  <a:schemeClr val="tx1"/>
                </a:solidFill>
                <a:latin typeface="Times New Roman" panose="02020603050405020304" pitchFamily="18" charset="0"/>
                <a:cs typeface="Times New Roman" panose="02020603050405020304" pitchFamily="18" charset="0"/>
              </a:rPr>
              <a:t>Communication</a:t>
            </a:r>
          </a:p>
          <a:p>
            <a:pPr marL="533400" lvl="1" indent="0">
              <a:lnSpc>
                <a:spcPct val="114999"/>
              </a:lnSpc>
              <a:buSzPts val="2400"/>
              <a:buFont typeface="Average"/>
              <a:buNone/>
            </a:pPr>
            <a:endParaRPr lang="en-US" sz="2000"/>
          </a:p>
        </p:txBody>
      </p:sp>
      <p:sp>
        <p:nvSpPr>
          <p:cNvPr id="10" name="Google Shape;84;p17">
            <a:extLst>
              <a:ext uri="{FF2B5EF4-FFF2-40B4-BE49-F238E27FC236}">
                <a16:creationId xmlns:a16="http://schemas.microsoft.com/office/drawing/2014/main" id="{A24B5937-3459-4350-A535-6B49DF7BD538}"/>
              </a:ext>
            </a:extLst>
          </p:cNvPr>
          <p:cNvSpPr txBox="1">
            <a:spLocks/>
          </p:cNvSpPr>
          <p:nvPr/>
        </p:nvSpPr>
        <p:spPr>
          <a:xfrm>
            <a:off x="4687182" y="3841727"/>
            <a:ext cx="3394564" cy="791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596900" lvl="1" indent="0">
              <a:lnSpc>
                <a:spcPct val="114999"/>
              </a:lnSpc>
              <a:buSzPts val="2400"/>
              <a:buNone/>
            </a:pPr>
            <a:r>
              <a:rPr lang="en-US" sz="2400">
                <a:solidFill>
                  <a:schemeClr val="tx1"/>
                </a:solidFill>
                <a:latin typeface="Times New Roman" panose="02020603050405020304" pitchFamily="18" charset="0"/>
                <a:cs typeface="Times New Roman" panose="02020603050405020304" pitchFamily="18" charset="0"/>
              </a:rPr>
              <a:t>Organization</a:t>
            </a:r>
            <a:endParaRPr lang="en-US"/>
          </a:p>
          <a:p>
            <a:pPr marL="533400" lvl="1" indent="0">
              <a:lnSpc>
                <a:spcPct val="114999"/>
              </a:lnSpc>
              <a:buSzPts val="2400"/>
              <a:buFont typeface="Average"/>
              <a:buNone/>
            </a:pPr>
            <a:endParaRPr lang="en-US" sz="2000"/>
          </a:p>
        </p:txBody>
      </p:sp>
      <p:pic>
        <p:nvPicPr>
          <p:cNvPr id="11" name="Picture 10">
            <a:extLst>
              <a:ext uri="{FF2B5EF4-FFF2-40B4-BE49-F238E27FC236}">
                <a16:creationId xmlns:a16="http://schemas.microsoft.com/office/drawing/2014/main" id="{509D273B-3A57-4BB1-BEDF-FC12D6DC7C14}"/>
              </a:ext>
            </a:extLst>
          </p:cNvPr>
          <p:cNvPicPr>
            <a:picLocks noChangeAspect="1"/>
          </p:cNvPicPr>
          <p:nvPr/>
        </p:nvPicPr>
        <p:blipFill>
          <a:blip r:embed="rId3"/>
          <a:stretch>
            <a:fillRect/>
          </a:stretch>
        </p:blipFill>
        <p:spPr>
          <a:xfrm>
            <a:off x="1172633" y="1960799"/>
            <a:ext cx="791309" cy="791309"/>
          </a:xfrm>
          <a:prstGeom prst="rect">
            <a:avLst/>
          </a:prstGeom>
        </p:spPr>
      </p:pic>
      <p:pic>
        <p:nvPicPr>
          <p:cNvPr id="13" name="Picture 12" descr="A close up of a logo&#10;&#10;Description generated with high confidence">
            <a:extLst>
              <a:ext uri="{FF2B5EF4-FFF2-40B4-BE49-F238E27FC236}">
                <a16:creationId xmlns:a16="http://schemas.microsoft.com/office/drawing/2014/main" id="{FAD7C831-2394-4906-AA1A-B4C769EB8B61}"/>
              </a:ext>
            </a:extLst>
          </p:cNvPr>
          <p:cNvPicPr>
            <a:picLocks noChangeAspect="1"/>
          </p:cNvPicPr>
          <p:nvPr/>
        </p:nvPicPr>
        <p:blipFill>
          <a:blip r:embed="rId4"/>
          <a:stretch>
            <a:fillRect/>
          </a:stretch>
        </p:blipFill>
        <p:spPr>
          <a:xfrm>
            <a:off x="2506192" y="2806027"/>
            <a:ext cx="989951" cy="989951"/>
          </a:xfrm>
          <a:prstGeom prst="rect">
            <a:avLst/>
          </a:prstGeom>
        </p:spPr>
      </p:pic>
      <p:pic>
        <p:nvPicPr>
          <p:cNvPr id="17" name="Picture 16" descr="A picture containing object&#10;&#10;Description generated with high confidence">
            <a:extLst>
              <a:ext uri="{FF2B5EF4-FFF2-40B4-BE49-F238E27FC236}">
                <a16:creationId xmlns:a16="http://schemas.microsoft.com/office/drawing/2014/main" id="{C2783F74-3869-42C0-B9C5-1925079B94C8}"/>
              </a:ext>
            </a:extLst>
          </p:cNvPr>
          <p:cNvPicPr>
            <a:picLocks noChangeAspect="1"/>
          </p:cNvPicPr>
          <p:nvPr/>
        </p:nvPicPr>
        <p:blipFill>
          <a:blip r:embed="rId5"/>
          <a:stretch>
            <a:fillRect/>
          </a:stretch>
        </p:blipFill>
        <p:spPr>
          <a:xfrm>
            <a:off x="262525" y="233217"/>
            <a:ext cx="823103" cy="823103"/>
          </a:xfrm>
          <a:prstGeom prst="rect">
            <a:avLst/>
          </a:prstGeom>
        </p:spPr>
      </p:pic>
      <p:pic>
        <p:nvPicPr>
          <p:cNvPr id="2" name="Picture 2" descr="A picture containing object&#10;&#10;Description generated with high confidence">
            <a:extLst>
              <a:ext uri="{FF2B5EF4-FFF2-40B4-BE49-F238E27FC236}">
                <a16:creationId xmlns:a16="http://schemas.microsoft.com/office/drawing/2014/main" id="{7403813C-A23F-490D-9F73-14A2AC6A2486}"/>
              </a:ext>
            </a:extLst>
          </p:cNvPr>
          <p:cNvPicPr>
            <a:picLocks noChangeAspect="1"/>
          </p:cNvPicPr>
          <p:nvPr/>
        </p:nvPicPr>
        <p:blipFill>
          <a:blip r:embed="rId6"/>
          <a:stretch>
            <a:fillRect/>
          </a:stretch>
        </p:blipFill>
        <p:spPr>
          <a:xfrm>
            <a:off x="3950770" y="3827867"/>
            <a:ext cx="792728" cy="811163"/>
          </a:xfrm>
          <a:prstGeom prst="rect">
            <a:avLst/>
          </a:prstGeom>
        </p:spPr>
      </p:pic>
    </p:spTree>
    <p:extLst>
      <p:ext uri="{BB962C8B-B14F-4D97-AF65-F5344CB8AC3E}">
        <p14:creationId xmlns:p14="http://schemas.microsoft.com/office/powerpoint/2010/main" val="235231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4" name="Oval 3">
            <a:extLst>
              <a:ext uri="{FF2B5EF4-FFF2-40B4-BE49-F238E27FC236}">
                <a16:creationId xmlns:a16="http://schemas.microsoft.com/office/drawing/2014/main" id="{056F89BD-3037-494F-AFB6-083C7F7B99FA}"/>
              </a:ext>
            </a:extLst>
          </p:cNvPr>
          <p:cNvSpPr/>
          <p:nvPr/>
        </p:nvSpPr>
        <p:spPr>
          <a:xfrm>
            <a:off x="304800" y="281354"/>
            <a:ext cx="738554" cy="726831"/>
          </a:xfrm>
          <a:prstGeom prst="ellipse">
            <a:avLst/>
          </a:prstGeom>
          <a:solidFill>
            <a:schemeClr val="bg1"/>
          </a:solidFill>
          <a:effectLst>
            <a:outerShdw blurRad="50800" dist="50800" dir="5400000" algn="ctr" rotWithShape="0">
              <a:schemeClr val="bg1"/>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Google Shape;84;p17"/>
          <p:cNvSpPr txBox="1">
            <a:spLocks noGrp="1"/>
          </p:cNvSpPr>
          <p:nvPr>
            <p:ph type="body" idx="1"/>
          </p:nvPr>
        </p:nvSpPr>
        <p:spPr>
          <a:xfrm>
            <a:off x="1812724" y="644921"/>
            <a:ext cx="7479419" cy="1356928"/>
          </a:xfrm>
          <a:prstGeom prst="rect">
            <a:avLst/>
          </a:prstGeom>
        </p:spPr>
        <p:txBody>
          <a:bodyPr spcFirstLastPara="1" wrap="square" lIns="91425" tIns="91425" rIns="91425" bIns="91425" anchor="t" anchorCtr="0">
            <a:noAutofit/>
          </a:bodyPr>
          <a:lstStyle/>
          <a:p>
            <a:pPr marL="76200" indent="0">
              <a:lnSpc>
                <a:spcPct val="114999"/>
              </a:lnSpc>
              <a:buSzPts val="2400"/>
              <a:buNone/>
            </a:pPr>
            <a:r>
              <a:rPr lang="en-US" sz="2500">
                <a:latin typeface="Times New Roman" panose="02020603050405020304" pitchFamily="18" charset="0"/>
                <a:cs typeface="Times New Roman" panose="02020603050405020304" pitchFamily="18" charset="0"/>
              </a:rPr>
              <a:t>A Project Management app that promotes:</a:t>
            </a:r>
          </a:p>
          <a:p>
            <a:pPr marL="533400" lvl="1" indent="0">
              <a:lnSpc>
                <a:spcPct val="114999"/>
              </a:lnSpc>
              <a:buSzPts val="2400"/>
              <a:buNone/>
            </a:pPr>
            <a:endParaRPr lang="en-US" sz="2000"/>
          </a:p>
        </p:txBody>
      </p:sp>
      <p:pic>
        <p:nvPicPr>
          <p:cNvPr id="3" name="Picture 2">
            <a:extLst>
              <a:ext uri="{FF2B5EF4-FFF2-40B4-BE49-F238E27FC236}">
                <a16:creationId xmlns:a16="http://schemas.microsoft.com/office/drawing/2014/main" id="{1CFF08F3-C425-4DD1-82E5-0F93B5459786}"/>
              </a:ext>
            </a:extLst>
          </p:cNvPr>
          <p:cNvPicPr>
            <a:picLocks noChangeAspect="1"/>
          </p:cNvPicPr>
          <p:nvPr/>
        </p:nvPicPr>
        <p:blipFill>
          <a:blip r:embed="rId3"/>
          <a:stretch>
            <a:fillRect/>
          </a:stretch>
        </p:blipFill>
        <p:spPr>
          <a:xfrm>
            <a:off x="255776" y="247786"/>
            <a:ext cx="794634" cy="794634"/>
          </a:xfrm>
          <a:prstGeom prst="rect">
            <a:avLst/>
          </a:prstGeom>
        </p:spPr>
      </p:pic>
      <p:sp>
        <p:nvSpPr>
          <p:cNvPr id="6" name="Google Shape;84;p17">
            <a:extLst>
              <a:ext uri="{FF2B5EF4-FFF2-40B4-BE49-F238E27FC236}">
                <a16:creationId xmlns:a16="http://schemas.microsoft.com/office/drawing/2014/main" id="{0A4A67A7-23BF-405A-95E0-927FEFBB84EE}"/>
              </a:ext>
            </a:extLst>
          </p:cNvPr>
          <p:cNvSpPr txBox="1">
            <a:spLocks/>
          </p:cNvSpPr>
          <p:nvPr/>
        </p:nvSpPr>
        <p:spPr>
          <a:xfrm>
            <a:off x="1850683" y="100631"/>
            <a:ext cx="1549009" cy="7707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76200" indent="0">
              <a:lnSpc>
                <a:spcPct val="114999"/>
              </a:lnSpc>
              <a:buSzPts val="2400"/>
              <a:buNone/>
            </a:pPr>
            <a:r>
              <a:rPr lang="en-US" sz="2400">
                <a:solidFill>
                  <a:schemeClr val="tx1"/>
                </a:solidFill>
                <a:latin typeface="Times New Roman" panose="02020603050405020304" pitchFamily="18" charset="0"/>
                <a:cs typeface="Times New Roman" panose="02020603050405020304" pitchFamily="18" charset="0"/>
              </a:rPr>
              <a:t>Solution</a:t>
            </a:r>
          </a:p>
          <a:p>
            <a:pPr marL="76200" indent="0">
              <a:lnSpc>
                <a:spcPct val="114999"/>
              </a:lnSpc>
              <a:buSzPts val="2400"/>
              <a:buNone/>
            </a:pPr>
            <a:endParaRPr lang="en-US" sz="1600">
              <a:latin typeface="Times New Roman" panose="02020603050405020304" pitchFamily="18" charset="0"/>
              <a:cs typeface="Times New Roman" panose="02020603050405020304" pitchFamily="18" charset="0"/>
            </a:endParaRPr>
          </a:p>
          <a:p>
            <a:pPr marL="533400" lvl="1" indent="0">
              <a:lnSpc>
                <a:spcPct val="114999"/>
              </a:lnSpc>
              <a:buSzPts val="2400"/>
              <a:buFont typeface="Average"/>
              <a:buNone/>
            </a:pPr>
            <a:endParaRPr lang="en-US" sz="2000"/>
          </a:p>
        </p:txBody>
      </p:sp>
      <p:sp>
        <p:nvSpPr>
          <p:cNvPr id="8" name="Google Shape;84;p17">
            <a:extLst>
              <a:ext uri="{FF2B5EF4-FFF2-40B4-BE49-F238E27FC236}">
                <a16:creationId xmlns:a16="http://schemas.microsoft.com/office/drawing/2014/main" id="{462DFAD7-1692-4CBB-8920-1D1129C41BCC}"/>
              </a:ext>
            </a:extLst>
          </p:cNvPr>
          <p:cNvSpPr txBox="1">
            <a:spLocks/>
          </p:cNvSpPr>
          <p:nvPr/>
        </p:nvSpPr>
        <p:spPr>
          <a:xfrm>
            <a:off x="3188644" y="3384981"/>
            <a:ext cx="2437096" cy="12138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596900" lvl="1" indent="0" algn="ctr">
              <a:lnSpc>
                <a:spcPct val="114999"/>
              </a:lnSpc>
              <a:buSzPts val="2400"/>
              <a:buNone/>
            </a:pPr>
            <a:r>
              <a:rPr lang="en-US" sz="2000">
                <a:solidFill>
                  <a:schemeClr val="tx1"/>
                </a:solidFill>
                <a:latin typeface="Times New Roman" panose="02020603050405020304" pitchFamily="18" charset="0"/>
                <a:cs typeface="Times New Roman" panose="02020603050405020304" pitchFamily="18" charset="0"/>
              </a:rPr>
              <a:t>Efficient prioritization</a:t>
            </a:r>
          </a:p>
          <a:p>
            <a:pPr marL="533400" lvl="1" indent="0">
              <a:lnSpc>
                <a:spcPct val="114999"/>
              </a:lnSpc>
              <a:buSzPts val="2400"/>
              <a:buFont typeface="Average"/>
              <a:buNone/>
            </a:pPr>
            <a:endParaRPr lang="en-US" sz="2000"/>
          </a:p>
        </p:txBody>
      </p:sp>
      <p:sp>
        <p:nvSpPr>
          <p:cNvPr id="14" name="Google Shape;84;p17">
            <a:extLst>
              <a:ext uri="{FF2B5EF4-FFF2-40B4-BE49-F238E27FC236}">
                <a16:creationId xmlns:a16="http://schemas.microsoft.com/office/drawing/2014/main" id="{CC67306D-E33E-45EB-AE44-4E10AFCDF8C6}"/>
              </a:ext>
            </a:extLst>
          </p:cNvPr>
          <p:cNvSpPr txBox="1">
            <a:spLocks/>
          </p:cNvSpPr>
          <p:nvPr/>
        </p:nvSpPr>
        <p:spPr>
          <a:xfrm>
            <a:off x="6410301" y="3384981"/>
            <a:ext cx="2346838" cy="10349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596900" lvl="1" indent="0">
              <a:lnSpc>
                <a:spcPct val="114999"/>
              </a:lnSpc>
              <a:buSzPts val="2400"/>
              <a:buNone/>
            </a:pPr>
            <a:r>
              <a:rPr lang="en-US" sz="2000">
                <a:solidFill>
                  <a:schemeClr val="tx1"/>
                </a:solidFill>
                <a:latin typeface="Times New Roman" panose="02020603050405020304" pitchFamily="18" charset="0"/>
                <a:cs typeface="Times New Roman" panose="02020603050405020304" pitchFamily="18" charset="0"/>
              </a:rPr>
              <a:t>Achieving Milestones</a:t>
            </a:r>
          </a:p>
          <a:p>
            <a:pPr marL="533400" lvl="1" indent="0">
              <a:lnSpc>
                <a:spcPct val="114999"/>
              </a:lnSpc>
              <a:buSzPts val="2400"/>
              <a:buFont typeface="Average"/>
              <a:buNone/>
            </a:pPr>
            <a:endParaRPr lang="en-US" sz="2000"/>
          </a:p>
        </p:txBody>
      </p:sp>
      <p:sp>
        <p:nvSpPr>
          <p:cNvPr id="39" name="Google Shape;84;p17">
            <a:extLst>
              <a:ext uri="{FF2B5EF4-FFF2-40B4-BE49-F238E27FC236}">
                <a16:creationId xmlns:a16="http://schemas.microsoft.com/office/drawing/2014/main" id="{89900799-6088-4D1C-8F7A-25785A8A74C4}"/>
              </a:ext>
            </a:extLst>
          </p:cNvPr>
          <p:cNvSpPr txBox="1">
            <a:spLocks/>
          </p:cNvSpPr>
          <p:nvPr/>
        </p:nvSpPr>
        <p:spPr>
          <a:xfrm>
            <a:off x="92194" y="3279202"/>
            <a:ext cx="2634239" cy="12138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596900" lvl="1" indent="0" algn="ctr">
              <a:lnSpc>
                <a:spcPct val="114999"/>
              </a:lnSpc>
              <a:buSzPts val="2400"/>
              <a:buNone/>
            </a:pPr>
            <a:r>
              <a:rPr lang="en-US" sz="2000">
                <a:solidFill>
                  <a:schemeClr val="tx1"/>
                </a:solidFill>
                <a:latin typeface="Times New Roman" panose="02020603050405020304" pitchFamily="18" charset="0"/>
                <a:cs typeface="Times New Roman" panose="02020603050405020304" pitchFamily="18" charset="0"/>
              </a:rPr>
              <a:t>Communication between team members</a:t>
            </a:r>
          </a:p>
          <a:p>
            <a:pPr marL="533400" lvl="1" indent="0">
              <a:lnSpc>
                <a:spcPct val="114999"/>
              </a:lnSpc>
              <a:buSzPts val="2400"/>
              <a:buFont typeface="Average"/>
              <a:buNone/>
            </a:pPr>
            <a:endParaRPr lang="en-US" sz="2000"/>
          </a:p>
        </p:txBody>
      </p:sp>
      <p:pic>
        <p:nvPicPr>
          <p:cNvPr id="5" name="Picture 6" descr="A person sitting on a wooden table using a computer&#10;&#10;Description generated with high confidence">
            <a:extLst>
              <a:ext uri="{FF2B5EF4-FFF2-40B4-BE49-F238E27FC236}">
                <a16:creationId xmlns:a16="http://schemas.microsoft.com/office/drawing/2014/main" id="{4A9F9F2C-5250-4E3A-AC5C-C27D3BB446C9}"/>
              </a:ext>
            </a:extLst>
          </p:cNvPr>
          <p:cNvPicPr>
            <a:picLocks noChangeAspect="1"/>
          </p:cNvPicPr>
          <p:nvPr/>
        </p:nvPicPr>
        <p:blipFill>
          <a:blip r:embed="rId4"/>
          <a:stretch>
            <a:fillRect/>
          </a:stretch>
        </p:blipFill>
        <p:spPr>
          <a:xfrm>
            <a:off x="3528459" y="1699349"/>
            <a:ext cx="2346838" cy="1744802"/>
          </a:xfrm>
          <a:prstGeom prst="ellipse">
            <a:avLst/>
          </a:prstGeom>
          <a:ln>
            <a:noFill/>
          </a:ln>
          <a:effectLst>
            <a:softEdge rad="112500"/>
          </a:effectLst>
        </p:spPr>
      </p:pic>
      <p:sp>
        <p:nvSpPr>
          <p:cNvPr id="40" name="Google Shape;84;p17">
            <a:extLst>
              <a:ext uri="{FF2B5EF4-FFF2-40B4-BE49-F238E27FC236}">
                <a16:creationId xmlns:a16="http://schemas.microsoft.com/office/drawing/2014/main" id="{69A82C4C-B3EC-4C31-8055-528749A702D0}"/>
              </a:ext>
            </a:extLst>
          </p:cNvPr>
          <p:cNvSpPr txBox="1">
            <a:spLocks/>
          </p:cNvSpPr>
          <p:nvPr/>
        </p:nvSpPr>
        <p:spPr>
          <a:xfrm>
            <a:off x="4484320" y="247785"/>
            <a:ext cx="2207797" cy="791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596900" lvl="1" indent="0">
              <a:lnSpc>
                <a:spcPct val="114999"/>
              </a:lnSpc>
              <a:buSzPts val="2400"/>
              <a:buNone/>
            </a:pPr>
            <a:endParaRPr lang="en-US" sz="2000">
              <a:latin typeface="Times New Roman" panose="02020603050405020304" pitchFamily="18" charset="0"/>
              <a:cs typeface="Times New Roman" panose="02020603050405020304" pitchFamily="18" charset="0"/>
            </a:endParaRPr>
          </a:p>
          <a:p>
            <a:pPr marL="533400" lvl="1" indent="0">
              <a:lnSpc>
                <a:spcPct val="114999"/>
              </a:lnSpc>
              <a:buSzPts val="2400"/>
              <a:buFont typeface="Average"/>
              <a:buNone/>
            </a:pPr>
            <a:endParaRPr lang="en-US" sz="2000"/>
          </a:p>
        </p:txBody>
      </p:sp>
      <p:pic>
        <p:nvPicPr>
          <p:cNvPr id="24" name="Picture 6" descr="A person holding a computer&#10;&#10;Description generated with high confidence">
            <a:extLst>
              <a:ext uri="{FF2B5EF4-FFF2-40B4-BE49-F238E27FC236}">
                <a16:creationId xmlns:a16="http://schemas.microsoft.com/office/drawing/2014/main" id="{EC2166AC-805E-4420-8434-0FCED03CD302}"/>
              </a:ext>
            </a:extLst>
          </p:cNvPr>
          <p:cNvPicPr>
            <a:picLocks noChangeAspect="1"/>
          </p:cNvPicPr>
          <p:nvPr/>
        </p:nvPicPr>
        <p:blipFill>
          <a:blip r:embed="rId5"/>
          <a:stretch>
            <a:fillRect/>
          </a:stretch>
        </p:blipFill>
        <p:spPr>
          <a:xfrm>
            <a:off x="6342070" y="1575504"/>
            <a:ext cx="2483300" cy="1862930"/>
          </a:xfrm>
          <a:prstGeom prst="ellipse">
            <a:avLst/>
          </a:prstGeom>
          <a:ln>
            <a:noFill/>
          </a:ln>
          <a:effectLst>
            <a:softEdge rad="112500"/>
          </a:effectLst>
        </p:spPr>
      </p:pic>
      <p:pic>
        <p:nvPicPr>
          <p:cNvPr id="25" name="Picture 12" descr="A group of people in a room&#10;&#10;Description generated with very high confidence">
            <a:extLst>
              <a:ext uri="{FF2B5EF4-FFF2-40B4-BE49-F238E27FC236}">
                <a16:creationId xmlns:a16="http://schemas.microsoft.com/office/drawing/2014/main" id="{6FCC088D-B8E7-49B7-8E5D-2813F0A53F53}"/>
              </a:ext>
            </a:extLst>
          </p:cNvPr>
          <p:cNvPicPr>
            <a:picLocks noChangeAspect="1"/>
          </p:cNvPicPr>
          <p:nvPr/>
        </p:nvPicPr>
        <p:blipFill>
          <a:blip r:embed="rId6"/>
          <a:stretch>
            <a:fillRect/>
          </a:stretch>
        </p:blipFill>
        <p:spPr>
          <a:xfrm>
            <a:off x="640102" y="1628958"/>
            <a:ext cx="2340449" cy="1756023"/>
          </a:xfrm>
          <a:prstGeom prst="ellipse">
            <a:avLst/>
          </a:prstGeom>
          <a:ln>
            <a:noFill/>
          </a:ln>
          <a:effectLst>
            <a:softEdge rad="112500"/>
          </a:effectLst>
        </p:spPr>
      </p:pic>
    </p:spTree>
    <p:extLst>
      <p:ext uri="{BB962C8B-B14F-4D97-AF65-F5344CB8AC3E}">
        <p14:creationId xmlns:p14="http://schemas.microsoft.com/office/powerpoint/2010/main" val="2629168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A hand holding a cell phone&#10;&#10;Description generated with high confidence">
            <a:extLst>
              <a:ext uri="{FF2B5EF4-FFF2-40B4-BE49-F238E27FC236}">
                <a16:creationId xmlns:a16="http://schemas.microsoft.com/office/drawing/2014/main" id="{CD7738F5-F843-4F56-B754-DF2B19E3EF0E}"/>
              </a:ext>
            </a:extLst>
          </p:cNvPr>
          <p:cNvPicPr>
            <a:picLocks noChangeAspect="1"/>
          </p:cNvPicPr>
          <p:nvPr/>
        </p:nvPicPr>
        <p:blipFill>
          <a:blip r:embed="rId3"/>
          <a:stretch>
            <a:fillRect/>
          </a:stretch>
        </p:blipFill>
        <p:spPr>
          <a:xfrm>
            <a:off x="1276530" y="-1150"/>
            <a:ext cx="6797615" cy="5135737"/>
          </a:xfrm>
          <a:prstGeom prst="rect">
            <a:avLst/>
          </a:prstGeom>
        </p:spPr>
      </p:pic>
      <p:sp>
        <p:nvSpPr>
          <p:cNvPr id="4" name="Oval 3">
            <a:extLst>
              <a:ext uri="{FF2B5EF4-FFF2-40B4-BE49-F238E27FC236}">
                <a16:creationId xmlns:a16="http://schemas.microsoft.com/office/drawing/2014/main" id="{5DDF7723-530C-4BFB-BE84-1AA39723354C}"/>
              </a:ext>
            </a:extLst>
          </p:cNvPr>
          <p:cNvSpPr/>
          <p:nvPr/>
        </p:nvSpPr>
        <p:spPr>
          <a:xfrm>
            <a:off x="698703" y="1157927"/>
            <a:ext cx="1191357" cy="113567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A047380-16C6-42F5-B64D-F0BF0186C66E}"/>
              </a:ext>
            </a:extLst>
          </p:cNvPr>
          <p:cNvPicPr>
            <a:picLocks noChangeAspect="1"/>
          </p:cNvPicPr>
          <p:nvPr/>
        </p:nvPicPr>
        <p:blipFill>
          <a:blip r:embed="rId4"/>
          <a:stretch>
            <a:fillRect/>
          </a:stretch>
        </p:blipFill>
        <p:spPr>
          <a:xfrm>
            <a:off x="615657" y="1046965"/>
            <a:ext cx="1361229" cy="1361229"/>
          </a:xfrm>
          <a:prstGeom prst="rect">
            <a:avLst/>
          </a:prstGeom>
        </p:spPr>
      </p:pic>
      <p:sp>
        <p:nvSpPr>
          <p:cNvPr id="5" name="Rectangle 4">
            <a:extLst>
              <a:ext uri="{FF2B5EF4-FFF2-40B4-BE49-F238E27FC236}">
                <a16:creationId xmlns:a16="http://schemas.microsoft.com/office/drawing/2014/main" id="{DDBBF511-0286-469A-9CA1-A6009F9B1F95}"/>
              </a:ext>
            </a:extLst>
          </p:cNvPr>
          <p:cNvSpPr/>
          <p:nvPr/>
        </p:nvSpPr>
        <p:spPr>
          <a:xfrm>
            <a:off x="1473957" y="3872862"/>
            <a:ext cx="6501741" cy="1135276"/>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84;p17">
            <a:extLst>
              <a:ext uri="{FF2B5EF4-FFF2-40B4-BE49-F238E27FC236}">
                <a16:creationId xmlns:a16="http://schemas.microsoft.com/office/drawing/2014/main" id="{9C38F9C0-9C20-4266-B0B0-ACF80CF2AD7F}"/>
              </a:ext>
            </a:extLst>
          </p:cNvPr>
          <p:cNvSpPr txBox="1">
            <a:spLocks/>
          </p:cNvSpPr>
          <p:nvPr/>
        </p:nvSpPr>
        <p:spPr>
          <a:xfrm>
            <a:off x="1398344" y="3749704"/>
            <a:ext cx="6565900" cy="1472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76200" indent="0" algn="ctr">
              <a:lnSpc>
                <a:spcPct val="114999"/>
              </a:lnSpc>
              <a:buSzPts val="2400"/>
              <a:buNone/>
            </a:pPr>
            <a:r>
              <a:rPr lang="en-US" sz="2800">
                <a:solidFill>
                  <a:schemeClr val="tx1"/>
                </a:solidFill>
                <a:latin typeface="Times New Roman" panose="02020603050405020304" pitchFamily="18" charset="0"/>
                <a:cs typeface="Times New Roman" panose="02020603050405020304" pitchFamily="18" charset="0"/>
              </a:rPr>
              <a:t>Stream-line the group project experience:</a:t>
            </a:r>
            <a:endParaRPr lang="en-US">
              <a:solidFill>
                <a:schemeClr val="tx1"/>
              </a:solidFill>
            </a:endParaRPr>
          </a:p>
          <a:p>
            <a:pPr marL="76200" indent="0" algn="ctr">
              <a:lnSpc>
                <a:spcPct val="114999"/>
              </a:lnSpc>
              <a:buSzPts val="2400"/>
              <a:buNone/>
            </a:pPr>
            <a:r>
              <a:rPr lang="en-US" sz="3200">
                <a:solidFill>
                  <a:schemeClr val="tx1"/>
                </a:solidFill>
                <a:latin typeface="Times New Roman" panose="02020603050405020304" pitchFamily="18" charset="0"/>
                <a:cs typeface="Times New Roman" panose="02020603050405020304" pitchFamily="18" charset="0"/>
              </a:rPr>
              <a:t>Task’d</a:t>
            </a:r>
            <a:endParaRPr lang="en-US">
              <a:solidFill>
                <a:schemeClr val="tx1"/>
              </a:solidFill>
            </a:endParaRPr>
          </a:p>
          <a:p>
            <a:pPr marL="533400" lvl="1" indent="0">
              <a:lnSpc>
                <a:spcPct val="114999"/>
              </a:lnSpc>
              <a:buSzPts val="2400"/>
              <a:buFont typeface="Average"/>
              <a:buNone/>
            </a:pPr>
            <a:endParaRPr lang="en-US" sz="2000"/>
          </a:p>
        </p:txBody>
      </p:sp>
    </p:spTree>
    <p:extLst>
      <p:ext uri="{BB962C8B-B14F-4D97-AF65-F5344CB8AC3E}">
        <p14:creationId xmlns:p14="http://schemas.microsoft.com/office/powerpoint/2010/main" val="1297944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extLst>
              <a:ext uri="{BEBA8EAE-BF5A-486C-A8C5-ECC9F3942E4B}">
                <a14:imgProps xmlns:a14="http://schemas.microsoft.com/office/drawing/2010/main">
                  <a14:imgLayer r:embed="rId4">
                    <a14:imgEffect>
                      <a14:brightnessContrast bright="-56000" contrast="-48000"/>
                    </a14:imgEffect>
                  </a14:imgLayer>
                </a14:imgProps>
              </a:ext>
            </a:extLst>
          </a:blip>
          <a:srcRect/>
          <a:stretch>
            <a:fillRect t="-17000" b="-17000"/>
          </a:stretch>
        </a:blipFill>
        <a:effectLst/>
      </p:bgPr>
    </p:bg>
    <p:spTree>
      <p:nvGrpSpPr>
        <p:cNvPr id="1" name="Shape 82"/>
        <p:cNvGrpSpPr/>
        <p:nvPr/>
      </p:nvGrpSpPr>
      <p:grpSpPr>
        <a:xfrm>
          <a:off x="0" y="0"/>
          <a:ext cx="0" cy="0"/>
          <a:chOff x="0" y="0"/>
          <a:chExt cx="0" cy="0"/>
        </a:xfrm>
      </p:grpSpPr>
      <p:sp>
        <p:nvSpPr>
          <p:cNvPr id="3" name="Oval 2">
            <a:extLst>
              <a:ext uri="{FF2B5EF4-FFF2-40B4-BE49-F238E27FC236}">
                <a16:creationId xmlns:a16="http://schemas.microsoft.com/office/drawing/2014/main" id="{7FB3568E-8720-43F1-8434-A4F0420E0A53}"/>
              </a:ext>
            </a:extLst>
          </p:cNvPr>
          <p:cNvSpPr/>
          <p:nvPr/>
        </p:nvSpPr>
        <p:spPr>
          <a:xfrm>
            <a:off x="79578" y="148605"/>
            <a:ext cx="784082" cy="7152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Google Shape;83;p17"/>
          <p:cNvSpPr txBox="1">
            <a:spLocks noGrp="1"/>
          </p:cNvSpPr>
          <p:nvPr>
            <p:ph type="title"/>
          </p:nvPr>
        </p:nvSpPr>
        <p:spPr>
          <a:xfrm>
            <a:off x="1161894" y="79900"/>
            <a:ext cx="133875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bg1"/>
                </a:solidFill>
              </a:rPr>
              <a:t>Task'd</a:t>
            </a:r>
          </a:p>
        </p:txBody>
      </p:sp>
      <p:sp>
        <p:nvSpPr>
          <p:cNvPr id="84" name="Google Shape;84;p17"/>
          <p:cNvSpPr txBox="1">
            <a:spLocks noGrp="1"/>
          </p:cNvSpPr>
          <p:nvPr>
            <p:ph type="body" idx="1"/>
          </p:nvPr>
        </p:nvSpPr>
        <p:spPr>
          <a:xfrm>
            <a:off x="918478" y="4193420"/>
            <a:ext cx="7638656" cy="798789"/>
          </a:xfrm>
          <a:prstGeom prst="rect">
            <a:avLst/>
          </a:prstGeom>
        </p:spPr>
        <p:txBody>
          <a:bodyPr spcFirstLastPara="1" wrap="square" lIns="91425" tIns="91425" rIns="91425" bIns="91425" anchor="t" anchorCtr="0">
            <a:noAutofit/>
          </a:bodyPr>
          <a:lstStyle/>
          <a:p>
            <a:pPr marL="76200" indent="0">
              <a:lnSpc>
                <a:spcPct val="114999"/>
              </a:lnSpc>
              <a:buSzPts val="2400"/>
              <a:buNone/>
            </a:pPr>
            <a:r>
              <a:rPr lang="en-US" sz="3000" b="1" i="1">
                <a:solidFill>
                  <a:srgbClr val="00B050"/>
                </a:solidFill>
                <a:cs typeface="Calibri"/>
              </a:rPr>
              <a:t>Tracks</a:t>
            </a:r>
            <a:r>
              <a:rPr lang="en-US" sz="3000" i="1">
                <a:solidFill>
                  <a:srgbClr val="00B050"/>
                </a:solidFill>
                <a:cs typeface="Calibri"/>
              </a:rPr>
              <a:t> </a:t>
            </a:r>
            <a:r>
              <a:rPr lang="en-US" sz="3000">
                <a:solidFill>
                  <a:schemeClr val="bg1"/>
                </a:solidFill>
                <a:cs typeface="Calibri"/>
              </a:rPr>
              <a:t>everyone's progress</a:t>
            </a:r>
          </a:p>
          <a:p>
            <a:pPr marL="76200" indent="0">
              <a:lnSpc>
                <a:spcPct val="114999"/>
              </a:lnSpc>
              <a:spcBef>
                <a:spcPts val="0"/>
              </a:spcBef>
              <a:buSzPts val="2400"/>
              <a:buNone/>
            </a:pPr>
            <a:endParaRPr lang="en-US" sz="2000">
              <a:cs typeface="Calibri"/>
            </a:endParaRPr>
          </a:p>
          <a:p>
            <a:pPr lvl="1" indent="-381000">
              <a:spcBef>
                <a:spcPts val="0"/>
              </a:spcBef>
              <a:buSzPts val="2400"/>
              <a:buChar char="●"/>
            </a:pPr>
            <a:endParaRPr lang="en-US" sz="2000">
              <a:cs typeface="Calibri"/>
            </a:endParaRPr>
          </a:p>
        </p:txBody>
      </p:sp>
      <p:pic>
        <p:nvPicPr>
          <p:cNvPr id="2" name="Picture 1">
            <a:extLst>
              <a:ext uri="{FF2B5EF4-FFF2-40B4-BE49-F238E27FC236}">
                <a16:creationId xmlns:a16="http://schemas.microsoft.com/office/drawing/2014/main" id="{99077EA7-8FD4-4066-9187-76E0A2FA048E}"/>
              </a:ext>
            </a:extLst>
          </p:cNvPr>
          <p:cNvPicPr>
            <a:picLocks noChangeAspect="1"/>
          </p:cNvPicPr>
          <p:nvPr/>
        </p:nvPicPr>
        <p:blipFill>
          <a:blip r:embed="rId5"/>
          <a:stretch>
            <a:fillRect/>
          </a:stretch>
        </p:blipFill>
        <p:spPr>
          <a:xfrm>
            <a:off x="60835" y="82507"/>
            <a:ext cx="818304" cy="818304"/>
          </a:xfrm>
          <a:prstGeom prst="rect">
            <a:avLst/>
          </a:prstGeom>
        </p:spPr>
      </p:pic>
      <p:sp>
        <p:nvSpPr>
          <p:cNvPr id="4" name="Google Shape;83;p17">
            <a:extLst>
              <a:ext uri="{FF2B5EF4-FFF2-40B4-BE49-F238E27FC236}">
                <a16:creationId xmlns:a16="http://schemas.microsoft.com/office/drawing/2014/main" id="{09B225CF-5D6B-4745-A6DB-47C9F58CBF3F}"/>
              </a:ext>
            </a:extLst>
          </p:cNvPr>
          <p:cNvSpPr txBox="1">
            <a:spLocks/>
          </p:cNvSpPr>
          <p:nvPr/>
        </p:nvSpPr>
        <p:spPr>
          <a:xfrm>
            <a:off x="1025016" y="867299"/>
            <a:ext cx="7724027"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3000"/>
              <a:buNone/>
              <a:defRPr sz="3300" kern="1200">
                <a:solidFill>
                  <a:schemeClr val="tx1"/>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 sz="3000" b="1" i="1">
                <a:solidFill>
                  <a:srgbClr val="00B050"/>
                </a:solidFill>
              </a:rPr>
              <a:t>Instantly </a:t>
            </a:r>
            <a:r>
              <a:rPr lang="en" sz="3000">
                <a:solidFill>
                  <a:schemeClr val="bg1"/>
                </a:solidFill>
              </a:rPr>
              <a:t>gauge progress on</a:t>
            </a:r>
            <a:r>
              <a:rPr lang="en-US" sz="3000">
                <a:solidFill>
                  <a:schemeClr val="bg1"/>
                </a:solidFill>
              </a:rPr>
              <a:t> a single screen, anytime, anywhere</a:t>
            </a:r>
          </a:p>
        </p:txBody>
      </p:sp>
      <p:sp>
        <p:nvSpPr>
          <p:cNvPr id="6" name="TextBox 5">
            <a:extLst>
              <a:ext uri="{FF2B5EF4-FFF2-40B4-BE49-F238E27FC236}">
                <a16:creationId xmlns:a16="http://schemas.microsoft.com/office/drawing/2014/main" id="{BB57210E-BBEA-45B5-AC40-14673B231C3F}"/>
              </a:ext>
            </a:extLst>
          </p:cNvPr>
          <p:cNvSpPr txBox="1"/>
          <p:nvPr/>
        </p:nvSpPr>
        <p:spPr>
          <a:xfrm>
            <a:off x="1023056" y="2067984"/>
            <a:ext cx="7485944"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i="1">
                <a:solidFill>
                  <a:srgbClr val="00B050"/>
                </a:solidFill>
              </a:rPr>
              <a:t>Seamlessly </a:t>
            </a:r>
            <a:r>
              <a:rPr lang="en-US" sz="3000">
                <a:solidFill>
                  <a:schemeClr val="bg1"/>
                </a:solidFill>
              </a:rPr>
              <a:t>communicate and stay connected with your team</a:t>
            </a:r>
          </a:p>
        </p:txBody>
      </p:sp>
      <p:sp>
        <p:nvSpPr>
          <p:cNvPr id="10" name="TextBox 9">
            <a:extLst>
              <a:ext uri="{FF2B5EF4-FFF2-40B4-BE49-F238E27FC236}">
                <a16:creationId xmlns:a16="http://schemas.microsoft.com/office/drawing/2014/main" id="{1E3AA952-9B0B-41B5-AF8E-C5522AB4376F}"/>
              </a:ext>
            </a:extLst>
          </p:cNvPr>
          <p:cNvSpPr txBox="1"/>
          <p:nvPr/>
        </p:nvSpPr>
        <p:spPr>
          <a:xfrm>
            <a:off x="1023055" y="3401484"/>
            <a:ext cx="6984999" cy="55399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chemeClr val="bg1"/>
                </a:solidFill>
              </a:rPr>
              <a:t>Guides teams</a:t>
            </a:r>
            <a:r>
              <a:rPr lang="en-US" sz="3000">
                <a:solidFill>
                  <a:schemeClr val="bg1"/>
                </a:solidFill>
                <a:cs typeface="Calibri"/>
              </a:rPr>
              <a:t> to</a:t>
            </a:r>
            <a:r>
              <a:rPr lang="en-US" sz="3000">
                <a:cs typeface="Calibri"/>
              </a:rPr>
              <a:t> </a:t>
            </a:r>
            <a:r>
              <a:rPr lang="en-US" sz="3000" b="1" i="1">
                <a:solidFill>
                  <a:srgbClr val="00B050"/>
                </a:solidFill>
                <a:cs typeface="Calibri"/>
              </a:rPr>
              <a:t>achieve </a:t>
            </a:r>
            <a:r>
              <a:rPr lang="en-US" sz="3000">
                <a:solidFill>
                  <a:schemeClr val="bg1"/>
                </a:solidFill>
                <a:cs typeface="Calibri"/>
              </a:rPr>
              <a:t>their goals</a:t>
            </a:r>
            <a:endParaRPr lang="en-US" sz="300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7" name="Picture 6" descr="A picture containing table&#10;&#10;Description generated with high confidence">
            <a:extLst>
              <a:ext uri="{FF2B5EF4-FFF2-40B4-BE49-F238E27FC236}">
                <a16:creationId xmlns:a16="http://schemas.microsoft.com/office/drawing/2014/main" id="{3B6D2E8E-E20B-4B5B-B3B5-094C0F456BFA}"/>
              </a:ext>
            </a:extLst>
          </p:cNvPr>
          <p:cNvPicPr>
            <a:picLocks noChangeAspect="1"/>
          </p:cNvPicPr>
          <p:nvPr/>
        </p:nvPicPr>
        <p:blipFill>
          <a:blip r:embed="rId3"/>
          <a:stretch>
            <a:fillRect/>
          </a:stretch>
        </p:blipFill>
        <p:spPr>
          <a:xfrm>
            <a:off x="-41592" y="-973906"/>
            <a:ext cx="9185592" cy="6877981"/>
          </a:xfrm>
          <a:prstGeom prst="rect">
            <a:avLst/>
          </a:prstGeom>
        </p:spPr>
      </p:pic>
      <p:pic>
        <p:nvPicPr>
          <p:cNvPr id="2" name="Picture 6" descr="A screenshot of a cell phone&#10;&#10;Description generated with very high confidence">
            <a:extLst>
              <a:ext uri="{FF2B5EF4-FFF2-40B4-BE49-F238E27FC236}">
                <a16:creationId xmlns:a16="http://schemas.microsoft.com/office/drawing/2014/main" id="{AE70E51D-0861-4A16-8413-8093A6EC9014}"/>
              </a:ext>
            </a:extLst>
          </p:cNvPr>
          <p:cNvPicPr>
            <a:picLocks noChangeAspect="1"/>
          </p:cNvPicPr>
          <p:nvPr/>
        </p:nvPicPr>
        <p:blipFill>
          <a:blip r:embed="rId4"/>
          <a:stretch>
            <a:fillRect/>
          </a:stretch>
        </p:blipFill>
        <p:spPr>
          <a:xfrm>
            <a:off x="3339548" y="344309"/>
            <a:ext cx="2518613" cy="4799191"/>
          </a:xfrm>
          <a:prstGeom prst="rect">
            <a:avLst/>
          </a:prstGeom>
        </p:spPr>
      </p:pic>
      <p:pic>
        <p:nvPicPr>
          <p:cNvPr id="4" name="Picture 3">
            <a:extLst>
              <a:ext uri="{FF2B5EF4-FFF2-40B4-BE49-F238E27FC236}">
                <a16:creationId xmlns:a16="http://schemas.microsoft.com/office/drawing/2014/main" id="{C4D6DD9C-9B49-4E44-8EF3-06E8D45E45F2}"/>
              </a:ext>
            </a:extLst>
          </p:cNvPr>
          <p:cNvPicPr>
            <a:picLocks noChangeAspect="1"/>
          </p:cNvPicPr>
          <p:nvPr/>
        </p:nvPicPr>
        <p:blipFill>
          <a:blip r:embed="rId5"/>
          <a:stretch>
            <a:fillRect/>
          </a:stretch>
        </p:blipFill>
        <p:spPr>
          <a:xfrm>
            <a:off x="3255925" y="0"/>
            <a:ext cx="2632150" cy="5143500"/>
          </a:xfrm>
          <a:prstGeom prst="rect">
            <a:avLst/>
          </a:prstGeom>
        </p:spPr>
      </p:pic>
    </p:spTree>
    <p:extLst>
      <p:ext uri="{BB962C8B-B14F-4D97-AF65-F5344CB8AC3E}">
        <p14:creationId xmlns:p14="http://schemas.microsoft.com/office/powerpoint/2010/main" val="921548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2" name="Picture 1" descr="A picture containing table&#10;&#10;Description generated with high confidence">
            <a:extLst>
              <a:ext uri="{FF2B5EF4-FFF2-40B4-BE49-F238E27FC236}">
                <a16:creationId xmlns:a16="http://schemas.microsoft.com/office/drawing/2014/main" id="{1AE32FAF-C728-49E4-87C6-8560C547E7E8}"/>
              </a:ext>
            </a:extLst>
          </p:cNvPr>
          <p:cNvPicPr>
            <a:picLocks noChangeAspect="1"/>
          </p:cNvPicPr>
          <p:nvPr/>
        </p:nvPicPr>
        <p:blipFill>
          <a:blip r:embed="rId3"/>
          <a:stretch>
            <a:fillRect/>
          </a:stretch>
        </p:blipFill>
        <p:spPr>
          <a:xfrm>
            <a:off x="-41592" y="-973906"/>
            <a:ext cx="9185592" cy="6877981"/>
          </a:xfrm>
          <a:prstGeom prst="rect">
            <a:avLst/>
          </a:prstGeom>
        </p:spPr>
      </p:pic>
      <p:pic>
        <p:nvPicPr>
          <p:cNvPr id="5" name="Picture 4" descr="A screenshot of a cell phone&#10;&#10;Description generated with very high confidence">
            <a:extLst>
              <a:ext uri="{FF2B5EF4-FFF2-40B4-BE49-F238E27FC236}">
                <a16:creationId xmlns:a16="http://schemas.microsoft.com/office/drawing/2014/main" id="{00D325F3-8981-48BA-B34A-BFF1F8CD4B3A}"/>
              </a:ext>
            </a:extLst>
          </p:cNvPr>
          <p:cNvPicPr>
            <a:picLocks noChangeAspect="1"/>
          </p:cNvPicPr>
          <p:nvPr/>
        </p:nvPicPr>
        <p:blipFill>
          <a:blip r:embed="rId4"/>
          <a:stretch>
            <a:fillRect/>
          </a:stretch>
        </p:blipFill>
        <p:spPr>
          <a:xfrm>
            <a:off x="3289852" y="332846"/>
            <a:ext cx="2415209" cy="4864666"/>
          </a:xfrm>
          <a:prstGeom prst="rect">
            <a:avLst/>
          </a:prstGeom>
        </p:spPr>
      </p:pic>
      <p:pic>
        <p:nvPicPr>
          <p:cNvPr id="9" name="Picture 8">
            <a:extLst>
              <a:ext uri="{FF2B5EF4-FFF2-40B4-BE49-F238E27FC236}">
                <a16:creationId xmlns:a16="http://schemas.microsoft.com/office/drawing/2014/main" id="{C50CA90F-942F-4232-A7E7-67FD5B24B8AC}"/>
              </a:ext>
            </a:extLst>
          </p:cNvPr>
          <p:cNvPicPr>
            <a:picLocks noChangeAspect="1"/>
          </p:cNvPicPr>
          <p:nvPr/>
        </p:nvPicPr>
        <p:blipFill>
          <a:blip r:embed="rId5"/>
          <a:stretch>
            <a:fillRect/>
          </a:stretch>
        </p:blipFill>
        <p:spPr>
          <a:xfrm>
            <a:off x="3255925" y="0"/>
            <a:ext cx="2632150"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1168950" y="397400"/>
            <a:ext cx="4958249" cy="572700"/>
          </a:xfrm>
          <a:prstGeom prst="rect">
            <a:avLst/>
          </a:prstGeom>
        </p:spPr>
        <p:txBody>
          <a:bodyPr spcFirstLastPara="1" wrap="square" lIns="91425" tIns="91425" rIns="91425" bIns="91425" anchor="t" anchorCtr="0">
            <a:noAutofit/>
          </a:bodyPr>
          <a:lstStyle/>
          <a:p>
            <a:r>
              <a:rPr lang="en-US"/>
              <a:t>Competitive Advantages</a:t>
            </a:r>
          </a:p>
        </p:txBody>
      </p:sp>
      <p:sp>
        <p:nvSpPr>
          <p:cNvPr id="84" name="Google Shape;84;p17"/>
          <p:cNvSpPr txBox="1">
            <a:spLocks noGrp="1"/>
          </p:cNvSpPr>
          <p:nvPr>
            <p:ph type="body" idx="1"/>
          </p:nvPr>
        </p:nvSpPr>
        <p:spPr>
          <a:xfrm>
            <a:off x="1306533" y="1653419"/>
            <a:ext cx="6156989" cy="650623"/>
          </a:xfrm>
          <a:prstGeom prst="rect">
            <a:avLst/>
          </a:prstGeom>
        </p:spPr>
        <p:txBody>
          <a:bodyPr spcFirstLastPara="1" wrap="square" lIns="91425" tIns="91425" rIns="91425" bIns="91425" anchor="t" anchorCtr="0">
            <a:noAutofit/>
          </a:bodyPr>
          <a:lstStyle/>
          <a:p>
            <a:pPr indent="-381000">
              <a:lnSpc>
                <a:spcPct val="114999"/>
              </a:lnSpc>
              <a:buSzPts val="2400"/>
            </a:pPr>
            <a:r>
              <a:rPr lang="en-US" sz="2000">
                <a:solidFill>
                  <a:srgbClr val="00B050"/>
                </a:solidFill>
                <a:cs typeface="Calibri"/>
              </a:rPr>
              <a:t>Ease of use</a:t>
            </a:r>
            <a:r>
              <a:rPr lang="en-US" sz="2000">
                <a:cs typeface="Calibri"/>
              </a:rPr>
              <a:t> success in a single, simple screen</a:t>
            </a:r>
          </a:p>
          <a:p>
            <a:pPr marL="76200" indent="0">
              <a:lnSpc>
                <a:spcPct val="114999"/>
              </a:lnSpc>
              <a:spcBef>
                <a:spcPts val="0"/>
              </a:spcBef>
              <a:buSzPts val="2400"/>
              <a:buNone/>
            </a:pPr>
            <a:endParaRPr lang="en-US" sz="2000">
              <a:cs typeface="Calibri"/>
            </a:endParaRPr>
          </a:p>
          <a:p>
            <a:pPr lvl="1" indent="-381000">
              <a:spcBef>
                <a:spcPts val="0"/>
              </a:spcBef>
              <a:buSzPts val="2400"/>
              <a:buChar char="●"/>
            </a:pPr>
            <a:endParaRPr lang="en-US" sz="2000">
              <a:cs typeface="Calibri"/>
            </a:endParaRPr>
          </a:p>
        </p:txBody>
      </p:sp>
      <p:pic>
        <p:nvPicPr>
          <p:cNvPr id="2" name="Picture 1">
            <a:extLst>
              <a:ext uri="{FF2B5EF4-FFF2-40B4-BE49-F238E27FC236}">
                <a16:creationId xmlns:a16="http://schemas.microsoft.com/office/drawing/2014/main" id="{99077EA7-8FD4-4066-9187-76E0A2FA048E}"/>
              </a:ext>
            </a:extLst>
          </p:cNvPr>
          <p:cNvPicPr>
            <a:picLocks noChangeAspect="1"/>
          </p:cNvPicPr>
          <p:nvPr/>
        </p:nvPicPr>
        <p:blipFill>
          <a:blip r:embed="rId3"/>
          <a:stretch>
            <a:fillRect/>
          </a:stretch>
        </p:blipFill>
        <p:spPr>
          <a:xfrm>
            <a:off x="206082" y="275440"/>
            <a:ext cx="818304" cy="818304"/>
          </a:xfrm>
          <a:prstGeom prst="rect">
            <a:avLst/>
          </a:prstGeom>
        </p:spPr>
      </p:pic>
      <p:sp>
        <p:nvSpPr>
          <p:cNvPr id="3" name="Google Shape;84;p17">
            <a:extLst>
              <a:ext uri="{FF2B5EF4-FFF2-40B4-BE49-F238E27FC236}">
                <a16:creationId xmlns:a16="http://schemas.microsoft.com/office/drawing/2014/main" id="{53DC6C74-FC21-4230-8737-7272D24F1AC9}"/>
              </a:ext>
            </a:extLst>
          </p:cNvPr>
          <p:cNvSpPr txBox="1">
            <a:spLocks/>
          </p:cNvSpPr>
          <p:nvPr/>
        </p:nvSpPr>
        <p:spPr>
          <a:xfrm>
            <a:off x="1303712" y="2504320"/>
            <a:ext cx="6594433" cy="650623"/>
          </a:xfrm>
          <a:prstGeom prst="rect">
            <a:avLst/>
          </a:prstGeom>
        </p:spPr>
        <p:txBody>
          <a:bodyPr spcFirstLastPara="1" vert="horz" wrap="square" lIns="91425" tIns="91425" rIns="91425" bIns="91425" rtlCol="0" anchor="t" anchorCtr="0">
            <a:noAutofit/>
          </a:bodyPr>
          <a:lstStyle>
            <a:lvl1pPr marL="457200" lvl="0" indent="-342900" algn="l" defTabSz="685800" rtl="0" eaLnBrk="1" latinLnBrk="0" hangingPunct="1">
              <a:lnSpc>
                <a:spcPct val="90000"/>
              </a:lnSpc>
              <a:spcBef>
                <a:spcPts val="0"/>
              </a:spcBef>
              <a:spcAft>
                <a:spcPts val="0"/>
              </a:spcAft>
              <a:buSzPts val="1800"/>
              <a:buFont typeface="Arial" panose="020B0604020202020204" pitchFamily="34" charset="0"/>
              <a:buChar char="●"/>
              <a:defRPr sz="2100" kern="1200">
                <a:solidFill>
                  <a:schemeClr val="tx1"/>
                </a:solidFill>
                <a:latin typeface="+mn-lt"/>
                <a:ea typeface="+mn-ea"/>
                <a:cs typeface="+mn-cs"/>
              </a:defRPr>
            </a:lvl1pPr>
            <a:lvl2pPr marL="914400" lvl="1"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2pPr>
            <a:lvl3pPr marL="1371600" lvl="2"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500" kern="1200">
                <a:solidFill>
                  <a:schemeClr val="tx1"/>
                </a:solidFill>
                <a:latin typeface="+mn-lt"/>
                <a:ea typeface="+mn-ea"/>
                <a:cs typeface="+mn-cs"/>
              </a:defRPr>
            </a:lvl3pPr>
            <a:lvl4pPr marL="1828800" lvl="3"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4pPr>
            <a:lvl5pPr marL="2286000" lvl="4"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5pPr>
            <a:lvl6pPr marL="2743200" lvl="5"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90000"/>
              </a:lnSpc>
              <a:spcBef>
                <a:spcPts val="1600"/>
              </a:spcBef>
              <a:spcAft>
                <a:spcPts val="1600"/>
              </a:spcAft>
              <a:buSzPts val="1400"/>
              <a:buFont typeface="Arial" panose="020B0604020202020204" pitchFamily="34" charset="0"/>
              <a:buChar char="■"/>
              <a:defRPr sz="1350" kern="1200">
                <a:solidFill>
                  <a:schemeClr val="tx1"/>
                </a:solidFill>
                <a:latin typeface="+mn-lt"/>
                <a:ea typeface="+mn-ea"/>
                <a:cs typeface="+mn-cs"/>
              </a:defRPr>
            </a:lvl9pPr>
          </a:lstStyle>
          <a:p>
            <a:pPr indent="-381000">
              <a:lnSpc>
                <a:spcPct val="114999"/>
              </a:lnSpc>
              <a:buSzPts val="2400"/>
            </a:pPr>
            <a:r>
              <a:rPr lang="en-US" sz="2000">
                <a:solidFill>
                  <a:srgbClr val="00B050"/>
                </a:solidFill>
                <a:cs typeface="Calibri"/>
              </a:rPr>
              <a:t>Anytime, Anywhere</a:t>
            </a:r>
            <a:r>
              <a:rPr lang="en-US" sz="2000">
                <a:cs typeface="Calibri"/>
              </a:rPr>
              <a:t> never fall behind</a:t>
            </a:r>
            <a:endParaRPr lang="en-US"/>
          </a:p>
          <a:p>
            <a:pPr lvl="1" indent="-381000">
              <a:spcBef>
                <a:spcPts val="0"/>
              </a:spcBef>
              <a:buSzPts val="2400"/>
              <a:buFont typeface="Arial" panose="020B0604020202020204" pitchFamily="34" charset="0"/>
              <a:buChar char="●"/>
            </a:pPr>
            <a:endParaRPr lang="en-US" sz="2000">
              <a:cs typeface="Calibri"/>
            </a:endParaRPr>
          </a:p>
        </p:txBody>
      </p:sp>
      <p:sp>
        <p:nvSpPr>
          <p:cNvPr id="7" name="Google Shape;84;p17">
            <a:extLst>
              <a:ext uri="{FF2B5EF4-FFF2-40B4-BE49-F238E27FC236}">
                <a16:creationId xmlns:a16="http://schemas.microsoft.com/office/drawing/2014/main" id="{676FDC17-9DB9-44B1-ACCD-EAE2C024E1FC}"/>
              </a:ext>
            </a:extLst>
          </p:cNvPr>
          <p:cNvSpPr txBox="1">
            <a:spLocks/>
          </p:cNvSpPr>
          <p:nvPr/>
        </p:nvSpPr>
        <p:spPr>
          <a:xfrm>
            <a:off x="1303712" y="3492097"/>
            <a:ext cx="6178156" cy="650623"/>
          </a:xfrm>
          <a:prstGeom prst="rect">
            <a:avLst/>
          </a:prstGeom>
        </p:spPr>
        <p:txBody>
          <a:bodyPr spcFirstLastPara="1" vert="horz" wrap="square" lIns="91425" tIns="91425" rIns="91425" bIns="91425" rtlCol="0" anchor="t" anchorCtr="0">
            <a:noAutofit/>
          </a:bodyPr>
          <a:lstStyle>
            <a:lvl1pPr marL="457200" lvl="0" indent="-342900" algn="l" defTabSz="685800" rtl="0" eaLnBrk="1" latinLnBrk="0" hangingPunct="1">
              <a:lnSpc>
                <a:spcPct val="90000"/>
              </a:lnSpc>
              <a:spcBef>
                <a:spcPts val="0"/>
              </a:spcBef>
              <a:spcAft>
                <a:spcPts val="0"/>
              </a:spcAft>
              <a:buSzPts val="1800"/>
              <a:buFont typeface="Arial" panose="020B0604020202020204" pitchFamily="34" charset="0"/>
              <a:buChar char="●"/>
              <a:defRPr sz="2100" kern="1200">
                <a:solidFill>
                  <a:schemeClr val="tx1"/>
                </a:solidFill>
                <a:latin typeface="+mn-lt"/>
                <a:ea typeface="+mn-ea"/>
                <a:cs typeface="+mn-cs"/>
              </a:defRPr>
            </a:lvl1pPr>
            <a:lvl2pPr marL="914400" lvl="1"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2pPr>
            <a:lvl3pPr marL="1371600" lvl="2"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500" kern="1200">
                <a:solidFill>
                  <a:schemeClr val="tx1"/>
                </a:solidFill>
                <a:latin typeface="+mn-lt"/>
                <a:ea typeface="+mn-ea"/>
                <a:cs typeface="+mn-cs"/>
              </a:defRPr>
            </a:lvl3pPr>
            <a:lvl4pPr marL="1828800" lvl="3"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4pPr>
            <a:lvl5pPr marL="2286000" lvl="4"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5pPr>
            <a:lvl6pPr marL="2743200" lvl="5"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90000"/>
              </a:lnSpc>
              <a:spcBef>
                <a:spcPts val="1600"/>
              </a:spcBef>
              <a:spcAft>
                <a:spcPts val="1600"/>
              </a:spcAft>
              <a:buSzPts val="1400"/>
              <a:buFont typeface="Arial" panose="020B0604020202020204" pitchFamily="34" charset="0"/>
              <a:buChar char="■"/>
              <a:defRPr sz="1350" kern="1200">
                <a:solidFill>
                  <a:schemeClr val="tx1"/>
                </a:solidFill>
                <a:latin typeface="+mn-lt"/>
                <a:ea typeface="+mn-ea"/>
                <a:cs typeface="+mn-cs"/>
              </a:defRPr>
            </a:lvl9pPr>
          </a:lstStyle>
          <a:p>
            <a:pPr indent="-381000">
              <a:lnSpc>
                <a:spcPct val="114999"/>
              </a:lnSpc>
              <a:buSzPts val="2400"/>
            </a:pPr>
            <a:r>
              <a:rPr lang="en-US" sz="2000">
                <a:solidFill>
                  <a:srgbClr val="00B050"/>
                </a:solidFill>
                <a:cs typeface="Calibri"/>
              </a:rPr>
              <a:t>Student Oriented </a:t>
            </a:r>
            <a:r>
              <a:rPr lang="en-US" sz="2000">
                <a:cs typeface="Calibri"/>
              </a:rPr>
              <a:t>first project manager for students</a:t>
            </a:r>
            <a:endParaRPr lang="en" sz="2400">
              <a:cs typeface="Calibri"/>
            </a:endParaRPr>
          </a:p>
          <a:p>
            <a:pPr marL="76200" indent="0">
              <a:lnSpc>
                <a:spcPct val="114999"/>
              </a:lnSpc>
              <a:buSzPts val="2400"/>
              <a:buFont typeface="Arial" panose="020B0604020202020204" pitchFamily="34" charset="0"/>
              <a:buNone/>
            </a:pPr>
            <a:endParaRPr lang="en-US" sz="2000">
              <a:cs typeface="Calibri"/>
            </a:endParaRPr>
          </a:p>
          <a:p>
            <a:pPr lvl="1" indent="-381000">
              <a:spcBef>
                <a:spcPts val="0"/>
              </a:spcBef>
              <a:buSzPts val="2400"/>
              <a:buFont typeface="Arial" panose="020B0604020202020204" pitchFamily="34" charset="0"/>
              <a:buChar char="●"/>
            </a:pPr>
            <a:endParaRPr lang="en-US" sz="2000">
              <a:cs typeface="Calibri"/>
            </a:endParaRPr>
          </a:p>
        </p:txBody>
      </p:sp>
    </p:spTree>
    <p:extLst>
      <p:ext uri="{BB962C8B-B14F-4D97-AF65-F5344CB8AC3E}">
        <p14:creationId xmlns:p14="http://schemas.microsoft.com/office/powerpoint/2010/main" val="1488615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D29BA3-1A47-4960-8C4E-4505BAE3DBED}"/>
              </a:ext>
            </a:extLst>
          </p:cNvPr>
          <p:cNvSpPr/>
          <p:nvPr/>
        </p:nvSpPr>
        <p:spPr>
          <a:xfrm>
            <a:off x="48787" y="0"/>
            <a:ext cx="9144000" cy="51435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3;p17">
            <a:extLst>
              <a:ext uri="{FF2B5EF4-FFF2-40B4-BE49-F238E27FC236}">
                <a16:creationId xmlns:a16="http://schemas.microsoft.com/office/drawing/2014/main" id="{7CD90EB5-15EF-4D58-ACE2-6867B243B239}"/>
              </a:ext>
            </a:extLst>
          </p:cNvPr>
          <p:cNvSpPr txBox="1">
            <a:spLocks noGrp="1"/>
          </p:cNvSpPr>
          <p:nvPr>
            <p:ph type="title"/>
          </p:nvPr>
        </p:nvSpPr>
        <p:spPr>
          <a:xfrm>
            <a:off x="226152" y="2225251"/>
            <a:ext cx="1988199" cy="62530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a:cs typeface="Calibri Light"/>
              </a:rPr>
              <a:t>Expensive</a:t>
            </a:r>
            <a:endParaRPr lang="en-US">
              <a:cs typeface="Calibri Light"/>
            </a:endParaRPr>
          </a:p>
        </p:txBody>
      </p:sp>
      <p:sp>
        <p:nvSpPr>
          <p:cNvPr id="14" name="Google Shape;83;p17">
            <a:extLst>
              <a:ext uri="{FF2B5EF4-FFF2-40B4-BE49-F238E27FC236}">
                <a16:creationId xmlns:a16="http://schemas.microsoft.com/office/drawing/2014/main" id="{92D10EBB-5E9A-4F23-9A89-91F0C1F23BA7}"/>
              </a:ext>
            </a:extLst>
          </p:cNvPr>
          <p:cNvSpPr txBox="1">
            <a:spLocks/>
          </p:cNvSpPr>
          <p:nvPr/>
        </p:nvSpPr>
        <p:spPr>
          <a:xfrm>
            <a:off x="3457618" y="209510"/>
            <a:ext cx="2317790" cy="364287"/>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3000"/>
              <a:buNone/>
              <a:defRPr sz="3300" kern="1200">
                <a:solidFill>
                  <a:schemeClr val="tx1"/>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algn="ctr"/>
            <a:r>
              <a:rPr lang="en-US" sz="2000"/>
              <a:t>Lower</a:t>
            </a:r>
            <a:r>
              <a:rPr lang="en-US" sz="2000">
                <a:cs typeface="Calibri Light"/>
              </a:rPr>
              <a:t> learning curve</a:t>
            </a:r>
            <a:endParaRPr lang="en-US"/>
          </a:p>
        </p:txBody>
      </p:sp>
      <p:sp>
        <p:nvSpPr>
          <p:cNvPr id="15" name="Google Shape;83;p17">
            <a:extLst>
              <a:ext uri="{FF2B5EF4-FFF2-40B4-BE49-F238E27FC236}">
                <a16:creationId xmlns:a16="http://schemas.microsoft.com/office/drawing/2014/main" id="{BDEC7389-8E6A-4B54-8CA9-1A6DB0B89275}"/>
              </a:ext>
            </a:extLst>
          </p:cNvPr>
          <p:cNvSpPr txBox="1">
            <a:spLocks/>
          </p:cNvSpPr>
          <p:nvPr/>
        </p:nvSpPr>
        <p:spPr>
          <a:xfrm>
            <a:off x="3438193" y="4548113"/>
            <a:ext cx="2366125" cy="422516"/>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3000"/>
              <a:buNone/>
              <a:defRPr sz="3300" kern="1200">
                <a:solidFill>
                  <a:schemeClr val="tx1"/>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algn="ctr"/>
            <a:r>
              <a:rPr lang="en-US" sz="2000">
                <a:cs typeface="Calibri Light"/>
              </a:rPr>
              <a:t>Higher learning curve</a:t>
            </a:r>
            <a:endParaRPr lang="en-US"/>
          </a:p>
        </p:txBody>
      </p:sp>
      <p:sp>
        <p:nvSpPr>
          <p:cNvPr id="12" name="Google Shape;83;p17">
            <a:extLst>
              <a:ext uri="{FF2B5EF4-FFF2-40B4-BE49-F238E27FC236}">
                <a16:creationId xmlns:a16="http://schemas.microsoft.com/office/drawing/2014/main" id="{C18DAAA7-EDFF-4977-9D55-378A56DAC268}"/>
              </a:ext>
            </a:extLst>
          </p:cNvPr>
          <p:cNvSpPr txBox="1">
            <a:spLocks/>
          </p:cNvSpPr>
          <p:nvPr/>
        </p:nvSpPr>
        <p:spPr>
          <a:xfrm>
            <a:off x="7663717" y="2227919"/>
            <a:ext cx="1472006" cy="422516"/>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3000"/>
              <a:buNone/>
              <a:defRPr sz="3300" kern="1200">
                <a:solidFill>
                  <a:schemeClr val="tx1"/>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algn="r"/>
            <a:r>
              <a:rPr lang="en-US" sz="2000"/>
              <a:t>Affordable</a:t>
            </a:r>
            <a:endParaRPr lang="en-US" sz="2000">
              <a:cs typeface="Calibri Light"/>
            </a:endParaRPr>
          </a:p>
        </p:txBody>
      </p:sp>
      <p:pic>
        <p:nvPicPr>
          <p:cNvPr id="13" name="Picture 19" descr="A close up of a logo&#10;&#10;Description generated with very high confidence">
            <a:extLst>
              <a:ext uri="{FF2B5EF4-FFF2-40B4-BE49-F238E27FC236}">
                <a16:creationId xmlns:a16="http://schemas.microsoft.com/office/drawing/2014/main" id="{6D2978C7-A83D-46BB-94AA-69A5975D21DD}"/>
              </a:ext>
            </a:extLst>
          </p:cNvPr>
          <p:cNvPicPr>
            <a:picLocks noChangeAspect="1"/>
          </p:cNvPicPr>
          <p:nvPr/>
        </p:nvPicPr>
        <p:blipFill rotWithShape="1">
          <a:blip r:embed="rId3"/>
          <a:srcRect l="12840" t="17368" r="8171" b="20000"/>
          <a:stretch/>
        </p:blipFill>
        <p:spPr>
          <a:xfrm>
            <a:off x="5539949" y="2887966"/>
            <a:ext cx="1318343" cy="759638"/>
          </a:xfrm>
          <a:prstGeom prst="rect">
            <a:avLst/>
          </a:prstGeom>
        </p:spPr>
      </p:pic>
      <p:pic>
        <p:nvPicPr>
          <p:cNvPr id="21" name="Picture 21">
            <a:extLst>
              <a:ext uri="{FF2B5EF4-FFF2-40B4-BE49-F238E27FC236}">
                <a16:creationId xmlns:a16="http://schemas.microsoft.com/office/drawing/2014/main" id="{802728FC-48AA-4003-9A74-3201999A1BBC}"/>
              </a:ext>
            </a:extLst>
          </p:cNvPr>
          <p:cNvPicPr>
            <a:picLocks noChangeAspect="1"/>
          </p:cNvPicPr>
          <p:nvPr/>
        </p:nvPicPr>
        <p:blipFill>
          <a:blip r:embed="rId4"/>
          <a:stretch>
            <a:fillRect/>
          </a:stretch>
        </p:blipFill>
        <p:spPr>
          <a:xfrm>
            <a:off x="2123936" y="1047756"/>
            <a:ext cx="1219596" cy="1219596"/>
          </a:xfrm>
          <a:prstGeom prst="rect">
            <a:avLst/>
          </a:prstGeom>
        </p:spPr>
      </p:pic>
      <p:pic>
        <p:nvPicPr>
          <p:cNvPr id="24" name="Picture 23">
            <a:extLst>
              <a:ext uri="{FF2B5EF4-FFF2-40B4-BE49-F238E27FC236}">
                <a16:creationId xmlns:a16="http://schemas.microsoft.com/office/drawing/2014/main" id="{44858F6C-8A99-47B0-9FCE-65AE1658F911}"/>
              </a:ext>
            </a:extLst>
          </p:cNvPr>
          <p:cNvPicPr>
            <a:picLocks noChangeAspect="1"/>
          </p:cNvPicPr>
          <p:nvPr/>
        </p:nvPicPr>
        <p:blipFill>
          <a:blip r:embed="rId5"/>
          <a:stretch>
            <a:fillRect/>
          </a:stretch>
        </p:blipFill>
        <p:spPr>
          <a:xfrm>
            <a:off x="6017254" y="844175"/>
            <a:ext cx="817384" cy="817384"/>
          </a:xfrm>
          <a:prstGeom prst="rect">
            <a:avLst/>
          </a:prstGeom>
        </p:spPr>
      </p:pic>
      <p:pic>
        <p:nvPicPr>
          <p:cNvPr id="25" name="Picture 25">
            <a:extLst>
              <a:ext uri="{FF2B5EF4-FFF2-40B4-BE49-F238E27FC236}">
                <a16:creationId xmlns:a16="http://schemas.microsoft.com/office/drawing/2014/main" id="{DDDDBCB2-9A80-4499-8BA1-F2AC49CF1F71}"/>
              </a:ext>
            </a:extLst>
          </p:cNvPr>
          <p:cNvPicPr>
            <a:picLocks noChangeAspect="1"/>
          </p:cNvPicPr>
          <p:nvPr/>
        </p:nvPicPr>
        <p:blipFill>
          <a:blip r:embed="rId6"/>
          <a:stretch>
            <a:fillRect/>
          </a:stretch>
        </p:blipFill>
        <p:spPr>
          <a:xfrm>
            <a:off x="2036199" y="2936772"/>
            <a:ext cx="1596514" cy="1060963"/>
          </a:xfrm>
          <a:prstGeom prst="rect">
            <a:avLst/>
          </a:prstGeom>
        </p:spPr>
      </p:pic>
      <p:sp>
        <p:nvSpPr>
          <p:cNvPr id="28" name="Google Shape;83;p17">
            <a:extLst>
              <a:ext uri="{FF2B5EF4-FFF2-40B4-BE49-F238E27FC236}">
                <a16:creationId xmlns:a16="http://schemas.microsoft.com/office/drawing/2014/main" id="{1C9E386B-5CDB-4744-9D49-6B523B1CF08E}"/>
              </a:ext>
            </a:extLst>
          </p:cNvPr>
          <p:cNvSpPr txBox="1">
            <a:spLocks/>
          </p:cNvSpPr>
          <p:nvPr/>
        </p:nvSpPr>
        <p:spPr>
          <a:xfrm>
            <a:off x="5869998" y="1614142"/>
            <a:ext cx="1338750"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3000"/>
              <a:buNone/>
              <a:defRPr sz="3300" kern="1200">
                <a:solidFill>
                  <a:schemeClr val="tx1"/>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sz="2900"/>
              <a:t>Task'd</a:t>
            </a:r>
          </a:p>
        </p:txBody>
      </p:sp>
      <p:sp>
        <p:nvSpPr>
          <p:cNvPr id="33" name="Minus Sign 32">
            <a:extLst>
              <a:ext uri="{FF2B5EF4-FFF2-40B4-BE49-F238E27FC236}">
                <a16:creationId xmlns:a16="http://schemas.microsoft.com/office/drawing/2014/main" id="{84A78C0D-E505-45BE-8233-1FA0EF9D67DC}"/>
              </a:ext>
            </a:extLst>
          </p:cNvPr>
          <p:cNvSpPr/>
          <p:nvPr/>
        </p:nvSpPr>
        <p:spPr>
          <a:xfrm>
            <a:off x="1343782" y="2247793"/>
            <a:ext cx="683957" cy="38899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inus Sign 17">
            <a:extLst>
              <a:ext uri="{FF2B5EF4-FFF2-40B4-BE49-F238E27FC236}">
                <a16:creationId xmlns:a16="http://schemas.microsoft.com/office/drawing/2014/main" id="{F8045ED6-A72B-44A3-8813-403C89942D5D}"/>
              </a:ext>
            </a:extLst>
          </p:cNvPr>
          <p:cNvSpPr/>
          <p:nvPr/>
        </p:nvSpPr>
        <p:spPr>
          <a:xfrm rot="16200000">
            <a:off x="4075830" y="763286"/>
            <a:ext cx="683957" cy="38899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inus Sign 18">
            <a:extLst>
              <a:ext uri="{FF2B5EF4-FFF2-40B4-BE49-F238E27FC236}">
                <a16:creationId xmlns:a16="http://schemas.microsoft.com/office/drawing/2014/main" id="{D35C6E0E-8A73-43FD-BE70-394790A38EF8}"/>
              </a:ext>
            </a:extLst>
          </p:cNvPr>
          <p:cNvSpPr/>
          <p:nvPr/>
        </p:nvSpPr>
        <p:spPr>
          <a:xfrm rot="16200000">
            <a:off x="4075829" y="3983201"/>
            <a:ext cx="683957" cy="38899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inus Sign 19">
            <a:extLst>
              <a:ext uri="{FF2B5EF4-FFF2-40B4-BE49-F238E27FC236}">
                <a16:creationId xmlns:a16="http://schemas.microsoft.com/office/drawing/2014/main" id="{2DFE0F94-81DC-47C9-9C4B-D42E227DBB76}"/>
              </a:ext>
            </a:extLst>
          </p:cNvPr>
          <p:cNvSpPr/>
          <p:nvPr/>
        </p:nvSpPr>
        <p:spPr>
          <a:xfrm>
            <a:off x="7128476" y="2240823"/>
            <a:ext cx="683957" cy="38899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close up of a logo&#10;&#10;Description generated with very high confidence">
            <a:extLst>
              <a:ext uri="{FF2B5EF4-FFF2-40B4-BE49-F238E27FC236}">
                <a16:creationId xmlns:a16="http://schemas.microsoft.com/office/drawing/2014/main" id="{B3B90058-5594-464F-A2C1-25FFD716E47A}"/>
              </a:ext>
            </a:extLst>
          </p:cNvPr>
          <p:cNvPicPr>
            <a:picLocks noChangeAspect="1"/>
          </p:cNvPicPr>
          <p:nvPr/>
        </p:nvPicPr>
        <p:blipFill rotWithShape="1">
          <a:blip r:embed="rId7"/>
          <a:srcRect l="8333" t="22819" r="6140" b="20805"/>
          <a:stretch/>
        </p:blipFill>
        <p:spPr>
          <a:xfrm>
            <a:off x="4610100" y="1803400"/>
            <a:ext cx="1238252" cy="533402"/>
          </a:xfrm>
          <a:prstGeom prst="rect">
            <a:avLst/>
          </a:prstGeom>
        </p:spPr>
      </p:pic>
    </p:spTree>
    <p:extLst>
      <p:ext uri="{BB962C8B-B14F-4D97-AF65-F5344CB8AC3E}">
        <p14:creationId xmlns:p14="http://schemas.microsoft.com/office/powerpoint/2010/main" val="10681304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12</Slides>
  <Notes>12</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Task'd</vt:lpstr>
      <vt:lpstr>PowerPoint Presentation</vt:lpstr>
      <vt:lpstr>PowerPoint Presentation</vt:lpstr>
      <vt:lpstr>Competitive Advantages</vt:lpstr>
      <vt:lpstr>Expensive</vt:lpstr>
      <vt:lpstr>Market</vt:lpstr>
      <vt:lpstr>Roadmap</vt:lpstr>
      <vt:lpstr> Credits: TaCode Tuesday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Name]</dc:title>
  <dc:creator>Anthony</dc:creator>
  <cp:revision>1</cp:revision>
  <dcterms:modified xsi:type="dcterms:W3CDTF">2018-12-11T05:48:36Z</dcterms:modified>
</cp:coreProperties>
</file>